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3" r:id="rId1"/>
  </p:sldMasterIdLst>
  <p:notesMasterIdLst>
    <p:notesMasterId r:id="rId52"/>
  </p:notesMasterIdLst>
  <p:sldIdLst>
    <p:sldId id="256" r:id="rId2"/>
    <p:sldId id="257" r:id="rId3"/>
    <p:sldId id="258" r:id="rId4"/>
    <p:sldId id="282" r:id="rId5"/>
    <p:sldId id="283" r:id="rId6"/>
    <p:sldId id="317" r:id="rId7"/>
    <p:sldId id="259" r:id="rId8"/>
    <p:sldId id="284" r:id="rId9"/>
    <p:sldId id="285" r:id="rId10"/>
    <p:sldId id="286" r:id="rId11"/>
    <p:sldId id="288" r:id="rId12"/>
    <p:sldId id="261" r:id="rId13"/>
    <p:sldId id="260" r:id="rId14"/>
    <p:sldId id="262" r:id="rId15"/>
    <p:sldId id="289" r:id="rId16"/>
    <p:sldId id="316" r:id="rId17"/>
    <p:sldId id="296" r:id="rId18"/>
    <p:sldId id="263" r:id="rId19"/>
    <p:sldId id="291" r:id="rId20"/>
    <p:sldId id="290" r:id="rId21"/>
    <p:sldId id="292" r:id="rId22"/>
    <p:sldId id="293" r:id="rId23"/>
    <p:sldId id="294" r:id="rId24"/>
    <p:sldId id="264" r:id="rId25"/>
    <p:sldId id="265" r:id="rId26"/>
    <p:sldId id="266" r:id="rId27"/>
    <p:sldId id="297" r:id="rId28"/>
    <p:sldId id="269" r:id="rId29"/>
    <p:sldId id="318" r:id="rId30"/>
    <p:sldId id="270" r:id="rId31"/>
    <p:sldId id="267" r:id="rId32"/>
    <p:sldId id="271" r:id="rId33"/>
    <p:sldId id="298" r:id="rId34"/>
    <p:sldId id="299" r:id="rId35"/>
    <p:sldId id="300" r:id="rId36"/>
    <p:sldId id="301" r:id="rId37"/>
    <p:sldId id="302" r:id="rId38"/>
    <p:sldId id="303" r:id="rId39"/>
    <p:sldId id="304" r:id="rId40"/>
    <p:sldId id="305" r:id="rId41"/>
    <p:sldId id="306" r:id="rId42"/>
    <p:sldId id="307" r:id="rId43"/>
    <p:sldId id="308" r:id="rId44"/>
    <p:sldId id="309" r:id="rId45"/>
    <p:sldId id="310" r:id="rId46"/>
    <p:sldId id="311" r:id="rId47"/>
    <p:sldId id="312" r:id="rId48"/>
    <p:sldId id="313" r:id="rId49"/>
    <p:sldId id="314" r:id="rId50"/>
    <p:sldId id="315" r:id="rId51"/>
  </p:sldIdLst>
  <p:sldSz cx="9144000" cy="6858000" type="screen4x3"/>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818" autoAdjust="0"/>
    <p:restoredTop sz="94660"/>
  </p:normalViewPr>
  <p:slideViewPr>
    <p:cSldViewPr>
      <p:cViewPr varScale="1">
        <p:scale>
          <a:sx n="111" d="100"/>
          <a:sy n="111" d="100"/>
        </p:scale>
        <p:origin x="1302" y="114"/>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4102E30-A5F9-4B41-B5E3-8FDA9002E57D}"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fr-FR"/>
        </a:p>
      </dgm:t>
    </dgm:pt>
    <dgm:pt modelId="{6B519A85-9CFD-4C2B-9FD0-B3D78B23B8A4}">
      <dgm:prSet phldrT="[Texte]"/>
      <dgm:spPr/>
      <dgm:t>
        <a:bodyPr/>
        <a:lstStyle/>
        <a:p>
          <a:r>
            <a:rPr lang="fr-FR" dirty="0" smtClean="0"/>
            <a:t>Trouver les acteurs</a:t>
          </a:r>
          <a:endParaRPr lang="fr-FR" dirty="0"/>
        </a:p>
      </dgm:t>
    </dgm:pt>
    <dgm:pt modelId="{8C216717-3801-4D35-A001-17E1F1B45D3E}" type="parTrans" cxnId="{E927038B-AC7C-44F0-A85E-E5B9392852B5}">
      <dgm:prSet/>
      <dgm:spPr/>
      <dgm:t>
        <a:bodyPr/>
        <a:lstStyle/>
        <a:p>
          <a:endParaRPr lang="fr-FR"/>
        </a:p>
      </dgm:t>
    </dgm:pt>
    <dgm:pt modelId="{A96C78E4-32CA-4AB3-945D-B5520FA4574A}" type="sibTrans" cxnId="{E927038B-AC7C-44F0-A85E-E5B9392852B5}">
      <dgm:prSet/>
      <dgm:spPr/>
      <dgm:t>
        <a:bodyPr/>
        <a:lstStyle/>
        <a:p>
          <a:endParaRPr lang="fr-FR"/>
        </a:p>
      </dgm:t>
    </dgm:pt>
    <dgm:pt modelId="{F4BAD765-C678-498D-BE1B-459A9FC016DB}">
      <dgm:prSet phldrT="[Texte]"/>
      <dgm:spPr/>
      <dgm:t>
        <a:bodyPr/>
        <a:lstStyle/>
        <a:p>
          <a:r>
            <a:rPr lang="fr-FR" dirty="0" smtClean="0"/>
            <a:t>Entité EXTERNE au système, qui va interagir avec le système</a:t>
          </a:r>
          <a:endParaRPr lang="fr-FR" dirty="0"/>
        </a:p>
      </dgm:t>
    </dgm:pt>
    <dgm:pt modelId="{EDE873E8-1AAF-46F3-AEE4-188E9412FC83}" type="parTrans" cxnId="{7204E1F2-8C08-4266-8009-39DEABAC81A5}">
      <dgm:prSet/>
      <dgm:spPr/>
      <dgm:t>
        <a:bodyPr/>
        <a:lstStyle/>
        <a:p>
          <a:endParaRPr lang="fr-FR"/>
        </a:p>
      </dgm:t>
    </dgm:pt>
    <dgm:pt modelId="{9294630B-5553-4138-8349-67C4A0796D59}" type="sibTrans" cxnId="{7204E1F2-8C08-4266-8009-39DEABAC81A5}">
      <dgm:prSet/>
      <dgm:spPr/>
      <dgm:t>
        <a:bodyPr/>
        <a:lstStyle/>
        <a:p>
          <a:endParaRPr lang="fr-FR"/>
        </a:p>
      </dgm:t>
    </dgm:pt>
    <dgm:pt modelId="{4F436852-AAB5-4DE2-B3A3-0EF8247965A8}">
      <dgm:prSet phldrT="[Texte]"/>
      <dgm:spPr/>
      <dgm:t>
        <a:bodyPr/>
        <a:lstStyle/>
        <a:p>
          <a:r>
            <a:rPr lang="fr-FR" dirty="0" smtClean="0"/>
            <a:t>Chose ou personne, un ou plusieurs rôles, partagés ou non</a:t>
          </a:r>
          <a:endParaRPr lang="fr-FR" dirty="0"/>
        </a:p>
      </dgm:t>
    </dgm:pt>
    <dgm:pt modelId="{FBD73671-7EA3-44B6-BF05-710D9509EA15}" type="parTrans" cxnId="{242ED20C-CDA6-4EFD-8738-2314E4E03527}">
      <dgm:prSet/>
      <dgm:spPr/>
      <dgm:t>
        <a:bodyPr/>
        <a:lstStyle/>
        <a:p>
          <a:endParaRPr lang="fr-FR"/>
        </a:p>
      </dgm:t>
    </dgm:pt>
    <dgm:pt modelId="{C80187B6-4FCD-4BFA-884F-7CD2FB2A24AD}" type="sibTrans" cxnId="{242ED20C-CDA6-4EFD-8738-2314E4E03527}">
      <dgm:prSet/>
      <dgm:spPr/>
      <dgm:t>
        <a:bodyPr/>
        <a:lstStyle/>
        <a:p>
          <a:endParaRPr lang="fr-FR"/>
        </a:p>
      </dgm:t>
    </dgm:pt>
    <dgm:pt modelId="{7DBFF024-628B-43EE-BF99-B908ED65EBE8}">
      <dgm:prSet phldrT="[Texte]"/>
      <dgm:spPr/>
      <dgm:t>
        <a:bodyPr/>
        <a:lstStyle/>
        <a:p>
          <a:r>
            <a:rPr lang="fr-FR" dirty="0" smtClean="0"/>
            <a:t>Trouver les UC</a:t>
          </a:r>
          <a:endParaRPr lang="fr-FR" dirty="0"/>
        </a:p>
      </dgm:t>
    </dgm:pt>
    <dgm:pt modelId="{2B2F7194-2696-41DD-9A3F-A94290EF6452}" type="parTrans" cxnId="{915A9C48-85C5-49AB-AF82-0099B4603D26}">
      <dgm:prSet/>
      <dgm:spPr/>
      <dgm:t>
        <a:bodyPr/>
        <a:lstStyle/>
        <a:p>
          <a:endParaRPr lang="fr-FR"/>
        </a:p>
      </dgm:t>
    </dgm:pt>
    <dgm:pt modelId="{C294727C-1599-44F8-9436-513F0D816127}" type="sibTrans" cxnId="{915A9C48-85C5-49AB-AF82-0099B4603D26}">
      <dgm:prSet/>
      <dgm:spPr/>
      <dgm:t>
        <a:bodyPr/>
        <a:lstStyle/>
        <a:p>
          <a:endParaRPr lang="fr-FR"/>
        </a:p>
      </dgm:t>
    </dgm:pt>
    <dgm:pt modelId="{10C54A65-4C1C-4684-ACE0-A2DA529A4AB2}">
      <dgm:prSet phldrT="[Texte]"/>
      <dgm:spPr/>
      <dgm:t>
        <a:bodyPr/>
        <a:lstStyle/>
        <a:p>
          <a:r>
            <a:rPr lang="fr-FR" dirty="0" smtClean="0"/>
            <a:t>Quels buts dois-je atteindre en utilisant le système</a:t>
          </a:r>
          <a:endParaRPr lang="fr-FR" dirty="0"/>
        </a:p>
      </dgm:t>
    </dgm:pt>
    <dgm:pt modelId="{30CAE3D5-6002-4E4D-A759-FD5AE576588B}" type="parTrans" cxnId="{0BA9A022-04C1-4FC6-B7EC-A3B8962EDFBA}">
      <dgm:prSet/>
      <dgm:spPr/>
      <dgm:t>
        <a:bodyPr/>
        <a:lstStyle/>
        <a:p>
          <a:endParaRPr lang="fr-FR"/>
        </a:p>
      </dgm:t>
    </dgm:pt>
    <dgm:pt modelId="{53B40748-3DB3-4604-8D43-9A7F871B008A}" type="sibTrans" cxnId="{0BA9A022-04C1-4FC6-B7EC-A3B8962EDFBA}">
      <dgm:prSet/>
      <dgm:spPr/>
      <dgm:t>
        <a:bodyPr/>
        <a:lstStyle/>
        <a:p>
          <a:endParaRPr lang="fr-FR"/>
        </a:p>
      </dgm:t>
    </dgm:pt>
    <dgm:pt modelId="{726370DF-4214-4ED3-A060-F693FE12A9C5}">
      <dgm:prSet phldrT="[Texte]"/>
      <dgm:spPr/>
      <dgm:t>
        <a:bodyPr/>
        <a:lstStyle/>
        <a:p>
          <a:r>
            <a:rPr lang="fr-FR" dirty="0" smtClean="0"/>
            <a:t>Visualiser les relations entre acteurs et UC</a:t>
          </a:r>
          <a:endParaRPr lang="fr-FR" dirty="0"/>
        </a:p>
      </dgm:t>
    </dgm:pt>
    <dgm:pt modelId="{4DAE7A99-3913-4C61-AF37-C2BF2EE22287}" type="parTrans" cxnId="{139230D2-96CD-4684-8D41-F1930FBD0D7F}">
      <dgm:prSet/>
      <dgm:spPr/>
      <dgm:t>
        <a:bodyPr/>
        <a:lstStyle/>
        <a:p>
          <a:endParaRPr lang="fr-FR"/>
        </a:p>
      </dgm:t>
    </dgm:pt>
    <dgm:pt modelId="{F102DE94-6AAB-4C01-846C-6083923BF368}" type="sibTrans" cxnId="{139230D2-96CD-4684-8D41-F1930FBD0D7F}">
      <dgm:prSet/>
      <dgm:spPr/>
      <dgm:t>
        <a:bodyPr/>
        <a:lstStyle/>
        <a:p>
          <a:endParaRPr lang="fr-FR"/>
        </a:p>
      </dgm:t>
    </dgm:pt>
    <dgm:pt modelId="{328DF557-EBDC-41F5-A209-7D6AE4819CCE}">
      <dgm:prSet phldrT="[Texte]"/>
      <dgm:spPr/>
      <dgm:t>
        <a:bodyPr/>
        <a:lstStyle/>
        <a:p>
          <a:r>
            <a:rPr lang="fr-FR" dirty="0" smtClean="0"/>
            <a:t>Décrire les UC</a:t>
          </a:r>
          <a:endParaRPr lang="fr-FR" dirty="0"/>
        </a:p>
      </dgm:t>
    </dgm:pt>
    <dgm:pt modelId="{6E8E4FA0-C15C-48FD-8B1F-65BD3BE701A9}" type="parTrans" cxnId="{30397E58-DA2D-4EA0-B801-493FAF35F73A}">
      <dgm:prSet/>
      <dgm:spPr/>
      <dgm:t>
        <a:bodyPr/>
        <a:lstStyle/>
        <a:p>
          <a:endParaRPr lang="fr-FR"/>
        </a:p>
      </dgm:t>
    </dgm:pt>
    <dgm:pt modelId="{56B9DCC6-0AEB-44CA-A391-4FFD2BE6A094}" type="sibTrans" cxnId="{30397E58-DA2D-4EA0-B801-493FAF35F73A}">
      <dgm:prSet/>
      <dgm:spPr/>
      <dgm:t>
        <a:bodyPr/>
        <a:lstStyle/>
        <a:p>
          <a:endParaRPr lang="fr-FR"/>
        </a:p>
      </dgm:t>
    </dgm:pt>
    <dgm:pt modelId="{5E080730-719D-4A5C-96AC-52B8F52CF162}">
      <dgm:prSet phldrT="[Texte]"/>
      <dgm:spPr/>
      <dgm:t>
        <a:bodyPr/>
        <a:lstStyle/>
        <a:p>
          <a:r>
            <a:rPr lang="fr-FR" dirty="0" smtClean="0"/>
            <a:t>Processus itératif</a:t>
          </a:r>
          <a:endParaRPr lang="fr-FR" dirty="0"/>
        </a:p>
      </dgm:t>
    </dgm:pt>
    <dgm:pt modelId="{D36497E7-235C-4DE1-A407-692458AEC56C}" type="parTrans" cxnId="{0450A275-75F7-4B9A-9944-5DDD7B9F5FF7}">
      <dgm:prSet/>
      <dgm:spPr/>
      <dgm:t>
        <a:bodyPr/>
        <a:lstStyle/>
        <a:p>
          <a:endParaRPr lang="fr-FR"/>
        </a:p>
      </dgm:t>
    </dgm:pt>
    <dgm:pt modelId="{81261F1F-96D2-44CD-8D71-CBC8CCE8AB4A}" type="sibTrans" cxnId="{0450A275-75F7-4B9A-9944-5DDD7B9F5FF7}">
      <dgm:prSet/>
      <dgm:spPr/>
      <dgm:t>
        <a:bodyPr/>
        <a:lstStyle/>
        <a:p>
          <a:endParaRPr lang="fr-FR"/>
        </a:p>
      </dgm:t>
    </dgm:pt>
    <dgm:pt modelId="{B8133287-678A-4832-A2E2-CA8F6E454C50}">
      <dgm:prSet phldrT="[Texte]"/>
      <dgm:spPr/>
      <dgm:t>
        <a:bodyPr/>
        <a:lstStyle/>
        <a:p>
          <a:r>
            <a:rPr lang="fr-FR" dirty="0" smtClean="0"/>
            <a:t>Description – basic flow – alternatives </a:t>
          </a:r>
          <a:endParaRPr lang="fr-FR" dirty="0"/>
        </a:p>
      </dgm:t>
    </dgm:pt>
    <dgm:pt modelId="{C53B791B-9988-48F5-96D3-D3ED4B525A21}" type="parTrans" cxnId="{D8A60BE2-5313-40BB-8736-7E998F834A84}">
      <dgm:prSet/>
      <dgm:spPr/>
      <dgm:t>
        <a:bodyPr/>
        <a:lstStyle/>
        <a:p>
          <a:endParaRPr lang="fr-FR"/>
        </a:p>
      </dgm:t>
    </dgm:pt>
    <dgm:pt modelId="{6E3D8681-0F0D-480A-90A5-1C45628BB724}" type="sibTrans" cxnId="{D8A60BE2-5313-40BB-8736-7E998F834A84}">
      <dgm:prSet/>
      <dgm:spPr/>
      <dgm:t>
        <a:bodyPr/>
        <a:lstStyle/>
        <a:p>
          <a:endParaRPr lang="fr-FR"/>
        </a:p>
      </dgm:t>
    </dgm:pt>
    <dgm:pt modelId="{CB456663-C22D-4D5A-9064-B47B7016146F}">
      <dgm:prSet phldrT="[Texte]"/>
      <dgm:spPr/>
      <dgm:t>
        <a:bodyPr/>
        <a:lstStyle/>
        <a:p>
          <a:r>
            <a:rPr lang="fr-FR" dirty="0" smtClean="0"/>
            <a:t>Détailler les UC</a:t>
          </a:r>
          <a:endParaRPr lang="fr-FR" dirty="0"/>
        </a:p>
      </dgm:t>
    </dgm:pt>
    <dgm:pt modelId="{020304BF-0F8B-42B1-BD94-DDBA28D24CB1}" type="parTrans" cxnId="{3E6B5E4D-D549-4A48-B184-34BD7CD75518}">
      <dgm:prSet/>
      <dgm:spPr/>
      <dgm:t>
        <a:bodyPr/>
        <a:lstStyle/>
        <a:p>
          <a:endParaRPr lang="fr-FR"/>
        </a:p>
      </dgm:t>
    </dgm:pt>
    <dgm:pt modelId="{FA0ADCE6-8BAB-4AE2-A06E-5A905E247395}" type="sibTrans" cxnId="{3E6B5E4D-D549-4A48-B184-34BD7CD75518}">
      <dgm:prSet/>
      <dgm:spPr/>
      <dgm:t>
        <a:bodyPr/>
        <a:lstStyle/>
        <a:p>
          <a:endParaRPr lang="fr-FR"/>
        </a:p>
      </dgm:t>
    </dgm:pt>
    <dgm:pt modelId="{E73A22D5-81A7-43F9-B46B-79FB3A1AF1C6}" type="pres">
      <dgm:prSet presAssocID="{C4102E30-A5F9-4B41-B5E3-8FDA9002E57D}" presName="linearFlow" presStyleCnt="0">
        <dgm:presLayoutVars>
          <dgm:dir/>
          <dgm:animLvl val="lvl"/>
          <dgm:resizeHandles val="exact"/>
        </dgm:presLayoutVars>
      </dgm:prSet>
      <dgm:spPr/>
      <dgm:t>
        <a:bodyPr/>
        <a:lstStyle/>
        <a:p>
          <a:endParaRPr lang="fr-FR"/>
        </a:p>
      </dgm:t>
    </dgm:pt>
    <dgm:pt modelId="{4B58C5E7-13DA-413B-8909-0A50C0007F8A}" type="pres">
      <dgm:prSet presAssocID="{6B519A85-9CFD-4C2B-9FD0-B3D78B23B8A4}" presName="composite" presStyleCnt="0"/>
      <dgm:spPr/>
    </dgm:pt>
    <dgm:pt modelId="{80B3F6A3-E1F1-4D91-B241-B7A7B3BE5116}" type="pres">
      <dgm:prSet presAssocID="{6B519A85-9CFD-4C2B-9FD0-B3D78B23B8A4}" presName="parentText" presStyleLbl="alignNode1" presStyleIdx="0" presStyleCnt="4">
        <dgm:presLayoutVars>
          <dgm:chMax val="1"/>
          <dgm:bulletEnabled val="1"/>
        </dgm:presLayoutVars>
      </dgm:prSet>
      <dgm:spPr/>
      <dgm:t>
        <a:bodyPr/>
        <a:lstStyle/>
        <a:p>
          <a:endParaRPr lang="fr-FR"/>
        </a:p>
      </dgm:t>
    </dgm:pt>
    <dgm:pt modelId="{DDBF20AD-270B-49D1-969D-BD08743D8673}" type="pres">
      <dgm:prSet presAssocID="{6B519A85-9CFD-4C2B-9FD0-B3D78B23B8A4}" presName="descendantText" presStyleLbl="alignAcc1" presStyleIdx="0" presStyleCnt="4">
        <dgm:presLayoutVars>
          <dgm:bulletEnabled val="1"/>
        </dgm:presLayoutVars>
      </dgm:prSet>
      <dgm:spPr/>
      <dgm:t>
        <a:bodyPr/>
        <a:lstStyle/>
        <a:p>
          <a:endParaRPr lang="fr-FR"/>
        </a:p>
      </dgm:t>
    </dgm:pt>
    <dgm:pt modelId="{53AA84A7-86A6-4932-A22D-7046E4FFF384}" type="pres">
      <dgm:prSet presAssocID="{A96C78E4-32CA-4AB3-945D-B5520FA4574A}" presName="sp" presStyleCnt="0"/>
      <dgm:spPr/>
    </dgm:pt>
    <dgm:pt modelId="{F27DF3EE-75DA-4AF2-B7B5-3B7C91D658BD}" type="pres">
      <dgm:prSet presAssocID="{7DBFF024-628B-43EE-BF99-B908ED65EBE8}" presName="composite" presStyleCnt="0"/>
      <dgm:spPr/>
    </dgm:pt>
    <dgm:pt modelId="{E1C7BEA5-F3CA-4086-BD47-E7B38AF0D259}" type="pres">
      <dgm:prSet presAssocID="{7DBFF024-628B-43EE-BF99-B908ED65EBE8}" presName="parentText" presStyleLbl="alignNode1" presStyleIdx="1" presStyleCnt="4">
        <dgm:presLayoutVars>
          <dgm:chMax val="1"/>
          <dgm:bulletEnabled val="1"/>
        </dgm:presLayoutVars>
      </dgm:prSet>
      <dgm:spPr/>
      <dgm:t>
        <a:bodyPr/>
        <a:lstStyle/>
        <a:p>
          <a:endParaRPr lang="fr-FR"/>
        </a:p>
      </dgm:t>
    </dgm:pt>
    <dgm:pt modelId="{3634EA44-815F-4FDF-B720-4D2234B6522F}" type="pres">
      <dgm:prSet presAssocID="{7DBFF024-628B-43EE-BF99-B908ED65EBE8}" presName="descendantText" presStyleLbl="alignAcc1" presStyleIdx="1" presStyleCnt="4">
        <dgm:presLayoutVars>
          <dgm:bulletEnabled val="1"/>
        </dgm:presLayoutVars>
      </dgm:prSet>
      <dgm:spPr/>
      <dgm:t>
        <a:bodyPr/>
        <a:lstStyle/>
        <a:p>
          <a:endParaRPr lang="fr-FR"/>
        </a:p>
      </dgm:t>
    </dgm:pt>
    <dgm:pt modelId="{853AC249-E16E-45A7-83BB-4AC9C60071DD}" type="pres">
      <dgm:prSet presAssocID="{C294727C-1599-44F8-9436-513F0D816127}" presName="sp" presStyleCnt="0"/>
      <dgm:spPr/>
    </dgm:pt>
    <dgm:pt modelId="{CDD4D0F1-ED7B-48BE-8C04-F0CD503A4C46}" type="pres">
      <dgm:prSet presAssocID="{328DF557-EBDC-41F5-A209-7D6AE4819CCE}" presName="composite" presStyleCnt="0"/>
      <dgm:spPr/>
    </dgm:pt>
    <dgm:pt modelId="{BE15A37C-34D4-4880-A63F-3239AA85057F}" type="pres">
      <dgm:prSet presAssocID="{328DF557-EBDC-41F5-A209-7D6AE4819CCE}" presName="parentText" presStyleLbl="alignNode1" presStyleIdx="2" presStyleCnt="4">
        <dgm:presLayoutVars>
          <dgm:chMax val="1"/>
          <dgm:bulletEnabled val="1"/>
        </dgm:presLayoutVars>
      </dgm:prSet>
      <dgm:spPr/>
      <dgm:t>
        <a:bodyPr/>
        <a:lstStyle/>
        <a:p>
          <a:endParaRPr lang="fr-FR"/>
        </a:p>
      </dgm:t>
    </dgm:pt>
    <dgm:pt modelId="{B6B8B530-84C2-45F9-BBC9-BB9FF61ADBFC}" type="pres">
      <dgm:prSet presAssocID="{328DF557-EBDC-41F5-A209-7D6AE4819CCE}" presName="descendantText" presStyleLbl="alignAcc1" presStyleIdx="2" presStyleCnt="4">
        <dgm:presLayoutVars>
          <dgm:bulletEnabled val="1"/>
        </dgm:presLayoutVars>
      </dgm:prSet>
      <dgm:spPr/>
      <dgm:t>
        <a:bodyPr/>
        <a:lstStyle/>
        <a:p>
          <a:endParaRPr lang="fr-FR"/>
        </a:p>
      </dgm:t>
    </dgm:pt>
    <dgm:pt modelId="{0E83C7D7-B42D-40F0-8DCB-06E40AB673AC}" type="pres">
      <dgm:prSet presAssocID="{56B9DCC6-0AEB-44CA-A391-4FFD2BE6A094}" presName="sp" presStyleCnt="0"/>
      <dgm:spPr/>
    </dgm:pt>
    <dgm:pt modelId="{A9913DE4-CB92-4F71-AD81-1278C5E9C5BA}" type="pres">
      <dgm:prSet presAssocID="{CB456663-C22D-4D5A-9064-B47B7016146F}" presName="composite" presStyleCnt="0"/>
      <dgm:spPr/>
    </dgm:pt>
    <dgm:pt modelId="{78F7D32B-B9DE-4503-8F5C-C7C4BA2EAC20}" type="pres">
      <dgm:prSet presAssocID="{CB456663-C22D-4D5A-9064-B47B7016146F}" presName="parentText" presStyleLbl="alignNode1" presStyleIdx="3" presStyleCnt="4">
        <dgm:presLayoutVars>
          <dgm:chMax val="1"/>
          <dgm:bulletEnabled val="1"/>
        </dgm:presLayoutVars>
      </dgm:prSet>
      <dgm:spPr/>
      <dgm:t>
        <a:bodyPr/>
        <a:lstStyle/>
        <a:p>
          <a:endParaRPr lang="fr-FR"/>
        </a:p>
      </dgm:t>
    </dgm:pt>
    <dgm:pt modelId="{196152C1-4F0E-4B96-BD78-443453E3471A}" type="pres">
      <dgm:prSet presAssocID="{CB456663-C22D-4D5A-9064-B47B7016146F}" presName="descendantText" presStyleLbl="alignAcc1" presStyleIdx="3" presStyleCnt="4">
        <dgm:presLayoutVars>
          <dgm:bulletEnabled val="1"/>
        </dgm:presLayoutVars>
      </dgm:prSet>
      <dgm:spPr/>
    </dgm:pt>
  </dgm:ptLst>
  <dgm:cxnLst>
    <dgm:cxn modelId="{3FE8AE1C-20F3-4E1B-A7A4-C2C76A39A2DC}" type="presOf" srcId="{F4BAD765-C678-498D-BE1B-459A9FC016DB}" destId="{DDBF20AD-270B-49D1-969D-BD08743D8673}" srcOrd="0" destOrd="0" presId="urn:microsoft.com/office/officeart/2005/8/layout/chevron2"/>
    <dgm:cxn modelId="{49DD799C-07AF-4EA7-95A9-94944DA1D473}" type="presOf" srcId="{6B519A85-9CFD-4C2B-9FD0-B3D78B23B8A4}" destId="{80B3F6A3-E1F1-4D91-B241-B7A7B3BE5116}" srcOrd="0" destOrd="0" presId="urn:microsoft.com/office/officeart/2005/8/layout/chevron2"/>
    <dgm:cxn modelId="{D8A60BE2-5313-40BB-8736-7E998F834A84}" srcId="{328DF557-EBDC-41F5-A209-7D6AE4819CCE}" destId="{B8133287-678A-4832-A2E2-CA8F6E454C50}" srcOrd="1" destOrd="0" parTransId="{C53B791B-9988-48F5-96D3-D3ED4B525A21}" sibTransId="{6E3D8681-0F0D-480A-90A5-1C45628BB724}"/>
    <dgm:cxn modelId="{30397E58-DA2D-4EA0-B801-493FAF35F73A}" srcId="{C4102E30-A5F9-4B41-B5E3-8FDA9002E57D}" destId="{328DF557-EBDC-41F5-A209-7D6AE4819CCE}" srcOrd="2" destOrd="0" parTransId="{6E8E4FA0-C15C-48FD-8B1F-65BD3BE701A9}" sibTransId="{56B9DCC6-0AEB-44CA-A391-4FFD2BE6A094}"/>
    <dgm:cxn modelId="{0E4D4AC2-0B28-4068-97BC-69CF9D663AF3}" type="presOf" srcId="{CB456663-C22D-4D5A-9064-B47B7016146F}" destId="{78F7D32B-B9DE-4503-8F5C-C7C4BA2EAC20}" srcOrd="0" destOrd="0" presId="urn:microsoft.com/office/officeart/2005/8/layout/chevron2"/>
    <dgm:cxn modelId="{3E6B5E4D-D549-4A48-B184-34BD7CD75518}" srcId="{C4102E30-A5F9-4B41-B5E3-8FDA9002E57D}" destId="{CB456663-C22D-4D5A-9064-B47B7016146F}" srcOrd="3" destOrd="0" parTransId="{020304BF-0F8B-42B1-BD94-DDBA28D24CB1}" sibTransId="{FA0ADCE6-8BAB-4AE2-A06E-5A905E247395}"/>
    <dgm:cxn modelId="{CA609E32-D60F-42F2-8E22-84848140CEF3}" type="presOf" srcId="{C4102E30-A5F9-4B41-B5E3-8FDA9002E57D}" destId="{E73A22D5-81A7-43F9-B46B-79FB3A1AF1C6}" srcOrd="0" destOrd="0" presId="urn:microsoft.com/office/officeart/2005/8/layout/chevron2"/>
    <dgm:cxn modelId="{17E0F536-0814-496E-96C0-82C7C18AF4A1}" type="presOf" srcId="{328DF557-EBDC-41F5-A209-7D6AE4819CCE}" destId="{BE15A37C-34D4-4880-A63F-3239AA85057F}" srcOrd="0" destOrd="0" presId="urn:microsoft.com/office/officeart/2005/8/layout/chevron2"/>
    <dgm:cxn modelId="{706AC0F0-BC09-4282-8CF5-D31B889A6A9D}" type="presOf" srcId="{7DBFF024-628B-43EE-BF99-B908ED65EBE8}" destId="{E1C7BEA5-F3CA-4086-BD47-E7B38AF0D259}" srcOrd="0" destOrd="0" presId="urn:microsoft.com/office/officeart/2005/8/layout/chevron2"/>
    <dgm:cxn modelId="{7204E1F2-8C08-4266-8009-39DEABAC81A5}" srcId="{6B519A85-9CFD-4C2B-9FD0-B3D78B23B8A4}" destId="{F4BAD765-C678-498D-BE1B-459A9FC016DB}" srcOrd="0" destOrd="0" parTransId="{EDE873E8-1AAF-46F3-AEE4-188E9412FC83}" sibTransId="{9294630B-5553-4138-8349-67C4A0796D59}"/>
    <dgm:cxn modelId="{0BA9A022-04C1-4FC6-B7EC-A3B8962EDFBA}" srcId="{7DBFF024-628B-43EE-BF99-B908ED65EBE8}" destId="{10C54A65-4C1C-4684-ACE0-A2DA529A4AB2}" srcOrd="0" destOrd="0" parTransId="{30CAE3D5-6002-4E4D-A759-FD5AE576588B}" sibTransId="{53B40748-3DB3-4604-8D43-9A7F871B008A}"/>
    <dgm:cxn modelId="{139230D2-96CD-4684-8D41-F1930FBD0D7F}" srcId="{7DBFF024-628B-43EE-BF99-B908ED65EBE8}" destId="{726370DF-4214-4ED3-A060-F693FE12A9C5}" srcOrd="1" destOrd="0" parTransId="{4DAE7A99-3913-4C61-AF37-C2BF2EE22287}" sibTransId="{F102DE94-6AAB-4C01-846C-6083923BF368}"/>
    <dgm:cxn modelId="{60569569-F555-4F77-B60E-CE22A96EF80F}" type="presOf" srcId="{B8133287-678A-4832-A2E2-CA8F6E454C50}" destId="{B6B8B530-84C2-45F9-BBC9-BB9FF61ADBFC}" srcOrd="0" destOrd="1" presId="urn:microsoft.com/office/officeart/2005/8/layout/chevron2"/>
    <dgm:cxn modelId="{38F2C448-643C-4389-8EA6-349B96FEE3A3}" type="presOf" srcId="{726370DF-4214-4ED3-A060-F693FE12A9C5}" destId="{3634EA44-815F-4FDF-B720-4D2234B6522F}" srcOrd="0" destOrd="1" presId="urn:microsoft.com/office/officeart/2005/8/layout/chevron2"/>
    <dgm:cxn modelId="{6E33217E-7523-4E86-8135-A1DD64243126}" type="presOf" srcId="{10C54A65-4C1C-4684-ACE0-A2DA529A4AB2}" destId="{3634EA44-815F-4FDF-B720-4D2234B6522F}" srcOrd="0" destOrd="0" presId="urn:microsoft.com/office/officeart/2005/8/layout/chevron2"/>
    <dgm:cxn modelId="{242ED20C-CDA6-4EFD-8738-2314E4E03527}" srcId="{6B519A85-9CFD-4C2B-9FD0-B3D78B23B8A4}" destId="{4F436852-AAB5-4DE2-B3A3-0EF8247965A8}" srcOrd="1" destOrd="0" parTransId="{FBD73671-7EA3-44B6-BF05-710D9509EA15}" sibTransId="{C80187B6-4FCD-4BFA-884F-7CD2FB2A24AD}"/>
    <dgm:cxn modelId="{B65BA326-4D55-403A-BEAA-40D038D2D54A}" type="presOf" srcId="{4F436852-AAB5-4DE2-B3A3-0EF8247965A8}" destId="{DDBF20AD-270B-49D1-969D-BD08743D8673}" srcOrd="0" destOrd="1" presId="urn:microsoft.com/office/officeart/2005/8/layout/chevron2"/>
    <dgm:cxn modelId="{1ACE500D-9872-41EB-B418-DDCD1131D706}" type="presOf" srcId="{5E080730-719D-4A5C-96AC-52B8F52CF162}" destId="{B6B8B530-84C2-45F9-BBC9-BB9FF61ADBFC}" srcOrd="0" destOrd="0" presId="urn:microsoft.com/office/officeart/2005/8/layout/chevron2"/>
    <dgm:cxn modelId="{E927038B-AC7C-44F0-A85E-E5B9392852B5}" srcId="{C4102E30-A5F9-4B41-B5E3-8FDA9002E57D}" destId="{6B519A85-9CFD-4C2B-9FD0-B3D78B23B8A4}" srcOrd="0" destOrd="0" parTransId="{8C216717-3801-4D35-A001-17E1F1B45D3E}" sibTransId="{A96C78E4-32CA-4AB3-945D-B5520FA4574A}"/>
    <dgm:cxn modelId="{0450A275-75F7-4B9A-9944-5DDD7B9F5FF7}" srcId="{328DF557-EBDC-41F5-A209-7D6AE4819CCE}" destId="{5E080730-719D-4A5C-96AC-52B8F52CF162}" srcOrd="0" destOrd="0" parTransId="{D36497E7-235C-4DE1-A407-692458AEC56C}" sibTransId="{81261F1F-96D2-44CD-8D71-CBC8CCE8AB4A}"/>
    <dgm:cxn modelId="{915A9C48-85C5-49AB-AF82-0099B4603D26}" srcId="{C4102E30-A5F9-4B41-B5E3-8FDA9002E57D}" destId="{7DBFF024-628B-43EE-BF99-B908ED65EBE8}" srcOrd="1" destOrd="0" parTransId="{2B2F7194-2696-41DD-9A3F-A94290EF6452}" sibTransId="{C294727C-1599-44F8-9436-513F0D816127}"/>
    <dgm:cxn modelId="{4F4E742F-700E-4112-93BC-565D8A863C7F}" type="presParOf" srcId="{E73A22D5-81A7-43F9-B46B-79FB3A1AF1C6}" destId="{4B58C5E7-13DA-413B-8909-0A50C0007F8A}" srcOrd="0" destOrd="0" presId="urn:microsoft.com/office/officeart/2005/8/layout/chevron2"/>
    <dgm:cxn modelId="{4434EA94-E641-44AA-A913-18E47A5025A0}" type="presParOf" srcId="{4B58C5E7-13DA-413B-8909-0A50C0007F8A}" destId="{80B3F6A3-E1F1-4D91-B241-B7A7B3BE5116}" srcOrd="0" destOrd="0" presId="urn:microsoft.com/office/officeart/2005/8/layout/chevron2"/>
    <dgm:cxn modelId="{C19C809B-CDFC-4679-B498-B4786C63CC89}" type="presParOf" srcId="{4B58C5E7-13DA-413B-8909-0A50C0007F8A}" destId="{DDBF20AD-270B-49D1-969D-BD08743D8673}" srcOrd="1" destOrd="0" presId="urn:microsoft.com/office/officeart/2005/8/layout/chevron2"/>
    <dgm:cxn modelId="{4826E8A6-F96D-4921-8125-844E64459EF1}" type="presParOf" srcId="{E73A22D5-81A7-43F9-B46B-79FB3A1AF1C6}" destId="{53AA84A7-86A6-4932-A22D-7046E4FFF384}" srcOrd="1" destOrd="0" presId="urn:microsoft.com/office/officeart/2005/8/layout/chevron2"/>
    <dgm:cxn modelId="{FEA2546D-B277-44F0-85B8-EA05F7196606}" type="presParOf" srcId="{E73A22D5-81A7-43F9-B46B-79FB3A1AF1C6}" destId="{F27DF3EE-75DA-4AF2-B7B5-3B7C91D658BD}" srcOrd="2" destOrd="0" presId="urn:microsoft.com/office/officeart/2005/8/layout/chevron2"/>
    <dgm:cxn modelId="{0E773416-3AC7-40D9-98B6-BD7C39B07D2D}" type="presParOf" srcId="{F27DF3EE-75DA-4AF2-B7B5-3B7C91D658BD}" destId="{E1C7BEA5-F3CA-4086-BD47-E7B38AF0D259}" srcOrd="0" destOrd="0" presId="urn:microsoft.com/office/officeart/2005/8/layout/chevron2"/>
    <dgm:cxn modelId="{69999BE2-1508-4488-A739-2320E157444E}" type="presParOf" srcId="{F27DF3EE-75DA-4AF2-B7B5-3B7C91D658BD}" destId="{3634EA44-815F-4FDF-B720-4D2234B6522F}" srcOrd="1" destOrd="0" presId="urn:microsoft.com/office/officeart/2005/8/layout/chevron2"/>
    <dgm:cxn modelId="{290B5367-40C0-4029-8A4D-F04758592AA6}" type="presParOf" srcId="{E73A22D5-81A7-43F9-B46B-79FB3A1AF1C6}" destId="{853AC249-E16E-45A7-83BB-4AC9C60071DD}" srcOrd="3" destOrd="0" presId="urn:microsoft.com/office/officeart/2005/8/layout/chevron2"/>
    <dgm:cxn modelId="{C3C03825-0ED7-41DB-8387-4C377A0173DF}" type="presParOf" srcId="{E73A22D5-81A7-43F9-B46B-79FB3A1AF1C6}" destId="{CDD4D0F1-ED7B-48BE-8C04-F0CD503A4C46}" srcOrd="4" destOrd="0" presId="urn:microsoft.com/office/officeart/2005/8/layout/chevron2"/>
    <dgm:cxn modelId="{52BEE1A6-C752-4AE9-A391-6225A21EE1D5}" type="presParOf" srcId="{CDD4D0F1-ED7B-48BE-8C04-F0CD503A4C46}" destId="{BE15A37C-34D4-4880-A63F-3239AA85057F}" srcOrd="0" destOrd="0" presId="urn:microsoft.com/office/officeart/2005/8/layout/chevron2"/>
    <dgm:cxn modelId="{C18B5BAB-C828-4878-B5EF-1C5E4080DB3E}" type="presParOf" srcId="{CDD4D0F1-ED7B-48BE-8C04-F0CD503A4C46}" destId="{B6B8B530-84C2-45F9-BBC9-BB9FF61ADBFC}" srcOrd="1" destOrd="0" presId="urn:microsoft.com/office/officeart/2005/8/layout/chevron2"/>
    <dgm:cxn modelId="{E5DBAA7E-71C2-49BA-AD71-9E08D0B39F0C}" type="presParOf" srcId="{E73A22D5-81A7-43F9-B46B-79FB3A1AF1C6}" destId="{0E83C7D7-B42D-40F0-8DCB-06E40AB673AC}" srcOrd="5" destOrd="0" presId="urn:microsoft.com/office/officeart/2005/8/layout/chevron2"/>
    <dgm:cxn modelId="{AEB78A3C-2728-4BC2-A047-90506B502048}" type="presParOf" srcId="{E73A22D5-81A7-43F9-B46B-79FB3A1AF1C6}" destId="{A9913DE4-CB92-4F71-AD81-1278C5E9C5BA}" srcOrd="6" destOrd="0" presId="urn:microsoft.com/office/officeart/2005/8/layout/chevron2"/>
    <dgm:cxn modelId="{65DEC16E-5FDC-4D84-ABF4-00B8A3026F0B}" type="presParOf" srcId="{A9913DE4-CB92-4F71-AD81-1278C5E9C5BA}" destId="{78F7D32B-B9DE-4503-8F5C-C7C4BA2EAC20}" srcOrd="0" destOrd="0" presId="urn:microsoft.com/office/officeart/2005/8/layout/chevron2"/>
    <dgm:cxn modelId="{C60502B7-EB69-44F3-9E7E-3B61A2FEA08D}" type="presParOf" srcId="{A9913DE4-CB92-4F71-AD81-1278C5E9C5BA}" destId="{196152C1-4F0E-4B96-BD78-443453E3471A}"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9D18EB8-64E5-4522-8F90-BD41137D3FB0}" type="doc">
      <dgm:prSet loTypeId="urn:microsoft.com/office/officeart/2005/8/layout/radial5" loCatId="relationship" qsTypeId="urn:microsoft.com/office/officeart/2005/8/quickstyle/simple1" qsCatId="simple" csTypeId="urn:microsoft.com/office/officeart/2005/8/colors/accent1_2" csCatId="accent1" phldr="1"/>
      <dgm:spPr/>
      <dgm:t>
        <a:bodyPr/>
        <a:lstStyle/>
        <a:p>
          <a:endParaRPr lang="fr-FR"/>
        </a:p>
      </dgm:t>
    </dgm:pt>
    <dgm:pt modelId="{1BCA0D61-B3E7-4976-9D80-D682EA5B9DFD}">
      <dgm:prSet phldrT="[Texte]"/>
      <dgm:spPr/>
      <dgm:t>
        <a:bodyPr/>
        <a:lstStyle/>
        <a:p>
          <a:r>
            <a:rPr lang="fr-FR" dirty="0" smtClean="0"/>
            <a:t>acteurs</a:t>
          </a:r>
          <a:endParaRPr lang="fr-FR" dirty="0"/>
        </a:p>
      </dgm:t>
    </dgm:pt>
    <dgm:pt modelId="{81ABF4BD-AEE0-45B0-A576-235CEE3DF5AC}" type="parTrans" cxnId="{B5EA318B-A05B-484D-A6CD-D5EEC630FC41}">
      <dgm:prSet/>
      <dgm:spPr/>
      <dgm:t>
        <a:bodyPr/>
        <a:lstStyle/>
        <a:p>
          <a:endParaRPr lang="fr-FR"/>
        </a:p>
      </dgm:t>
    </dgm:pt>
    <dgm:pt modelId="{A248F21F-4F67-48E9-88DC-B967DA1767EC}" type="sibTrans" cxnId="{B5EA318B-A05B-484D-A6CD-D5EEC630FC41}">
      <dgm:prSet/>
      <dgm:spPr/>
      <dgm:t>
        <a:bodyPr/>
        <a:lstStyle/>
        <a:p>
          <a:endParaRPr lang="fr-FR"/>
        </a:p>
      </dgm:t>
    </dgm:pt>
    <dgm:pt modelId="{59D30315-9D62-434E-AAD6-7155BD9A52EE}">
      <dgm:prSet phldrT="[Texte]"/>
      <dgm:spPr/>
      <dgm:t>
        <a:bodyPr/>
        <a:lstStyle/>
        <a:p>
          <a:r>
            <a:rPr lang="fr-FR" dirty="0" smtClean="0"/>
            <a:t>Qui utilise le système?</a:t>
          </a:r>
          <a:endParaRPr lang="fr-FR" dirty="0"/>
        </a:p>
      </dgm:t>
    </dgm:pt>
    <dgm:pt modelId="{642D76DE-0C5D-459B-AEE3-4E82445A72F5}" type="parTrans" cxnId="{7FF398DE-EADB-4C0A-83CA-0D6BA8BF60F3}">
      <dgm:prSet/>
      <dgm:spPr/>
      <dgm:t>
        <a:bodyPr/>
        <a:lstStyle/>
        <a:p>
          <a:endParaRPr lang="fr-FR"/>
        </a:p>
      </dgm:t>
    </dgm:pt>
    <dgm:pt modelId="{4317B269-C570-4478-8897-A73457A6C35F}" type="sibTrans" cxnId="{7FF398DE-EADB-4C0A-83CA-0D6BA8BF60F3}">
      <dgm:prSet/>
      <dgm:spPr/>
      <dgm:t>
        <a:bodyPr/>
        <a:lstStyle/>
        <a:p>
          <a:endParaRPr lang="fr-FR"/>
        </a:p>
      </dgm:t>
    </dgm:pt>
    <dgm:pt modelId="{EC987CF4-4057-400F-BD38-92A4782114DC}">
      <dgm:prSet phldrT="[Texte]"/>
      <dgm:spPr/>
      <dgm:t>
        <a:bodyPr/>
        <a:lstStyle/>
        <a:p>
          <a:r>
            <a:rPr lang="fr-FR" dirty="0" smtClean="0"/>
            <a:t>Qui obtient des infos?</a:t>
          </a:r>
          <a:endParaRPr lang="fr-FR" dirty="0"/>
        </a:p>
      </dgm:t>
    </dgm:pt>
    <dgm:pt modelId="{F6C6EFCB-0530-4415-8A54-9F2432B75CDB}" type="parTrans" cxnId="{1ADDCFE8-A4D7-4F79-A813-1ED89B8D7F7F}">
      <dgm:prSet/>
      <dgm:spPr/>
      <dgm:t>
        <a:bodyPr/>
        <a:lstStyle/>
        <a:p>
          <a:endParaRPr lang="fr-FR"/>
        </a:p>
      </dgm:t>
    </dgm:pt>
    <dgm:pt modelId="{AD54BD9B-B4B3-4B1B-BC1E-879DDBD3B982}" type="sibTrans" cxnId="{1ADDCFE8-A4D7-4F79-A813-1ED89B8D7F7F}">
      <dgm:prSet/>
      <dgm:spPr/>
      <dgm:t>
        <a:bodyPr/>
        <a:lstStyle/>
        <a:p>
          <a:endParaRPr lang="fr-FR"/>
        </a:p>
      </dgm:t>
    </dgm:pt>
    <dgm:pt modelId="{5493F0C2-822C-4B83-A68A-C73372842D18}">
      <dgm:prSet phldrT="[Texte]"/>
      <dgm:spPr/>
      <dgm:t>
        <a:bodyPr/>
        <a:lstStyle/>
        <a:p>
          <a:r>
            <a:rPr lang="fr-FR" dirty="0" smtClean="0"/>
            <a:t>Qui fournit des infos?</a:t>
          </a:r>
          <a:endParaRPr lang="fr-FR" dirty="0"/>
        </a:p>
      </dgm:t>
    </dgm:pt>
    <dgm:pt modelId="{BF2506A4-ACFD-4DD3-A9C7-358C06FDFECF}" type="parTrans" cxnId="{5AEDDEB2-4241-488E-9D9E-31F5F13DA78D}">
      <dgm:prSet/>
      <dgm:spPr/>
      <dgm:t>
        <a:bodyPr/>
        <a:lstStyle/>
        <a:p>
          <a:endParaRPr lang="fr-FR"/>
        </a:p>
      </dgm:t>
    </dgm:pt>
    <dgm:pt modelId="{E5124B86-DB89-4B25-92D1-625C1126C52A}" type="sibTrans" cxnId="{5AEDDEB2-4241-488E-9D9E-31F5F13DA78D}">
      <dgm:prSet/>
      <dgm:spPr/>
      <dgm:t>
        <a:bodyPr/>
        <a:lstStyle/>
        <a:p>
          <a:endParaRPr lang="fr-FR"/>
        </a:p>
      </dgm:t>
    </dgm:pt>
    <dgm:pt modelId="{B7D09D82-94B0-4A53-BAF2-B07660E3CD3E}">
      <dgm:prSet/>
      <dgm:spPr/>
      <dgm:t>
        <a:bodyPr/>
        <a:lstStyle/>
        <a:p>
          <a:endParaRPr lang="fr-FR"/>
        </a:p>
      </dgm:t>
    </dgm:pt>
    <dgm:pt modelId="{6B81F3DD-FD2F-44D9-A21B-C5CB0F5F5C60}" type="parTrans" cxnId="{3F5A0FA2-45DA-4FCA-B031-67D1EBFE2E3C}">
      <dgm:prSet/>
      <dgm:spPr/>
      <dgm:t>
        <a:bodyPr/>
        <a:lstStyle/>
        <a:p>
          <a:endParaRPr lang="fr-FR"/>
        </a:p>
      </dgm:t>
    </dgm:pt>
    <dgm:pt modelId="{F68A2233-C08C-4D12-8D5C-2A31B45A4E21}" type="sibTrans" cxnId="{3F5A0FA2-45DA-4FCA-B031-67D1EBFE2E3C}">
      <dgm:prSet/>
      <dgm:spPr/>
      <dgm:t>
        <a:bodyPr/>
        <a:lstStyle/>
        <a:p>
          <a:endParaRPr lang="fr-FR"/>
        </a:p>
      </dgm:t>
    </dgm:pt>
    <dgm:pt modelId="{409E430B-34AF-46F4-8E08-D14CDC65854C}">
      <dgm:prSet phldrT="[Texte]"/>
      <dgm:spPr/>
      <dgm:t>
        <a:bodyPr/>
        <a:lstStyle/>
        <a:p>
          <a:r>
            <a:rPr lang="fr-FR" dirty="0" smtClean="0"/>
            <a:t>Où le système est utilisé?</a:t>
          </a:r>
          <a:endParaRPr lang="fr-FR" dirty="0"/>
        </a:p>
      </dgm:t>
    </dgm:pt>
    <dgm:pt modelId="{CC0E2613-434F-4705-B45E-68622D0C2ACB}" type="parTrans" cxnId="{C070CB14-BAD0-47C9-ABBF-C0DDD2917353}">
      <dgm:prSet/>
      <dgm:spPr/>
      <dgm:t>
        <a:bodyPr/>
        <a:lstStyle/>
        <a:p>
          <a:endParaRPr lang="fr-FR"/>
        </a:p>
      </dgm:t>
    </dgm:pt>
    <dgm:pt modelId="{6CBC990D-59B9-4318-BFE2-403B1BFCB796}" type="sibTrans" cxnId="{C070CB14-BAD0-47C9-ABBF-C0DDD2917353}">
      <dgm:prSet/>
      <dgm:spPr/>
      <dgm:t>
        <a:bodyPr/>
        <a:lstStyle/>
        <a:p>
          <a:endParaRPr lang="fr-FR"/>
        </a:p>
      </dgm:t>
    </dgm:pt>
    <dgm:pt modelId="{4162AFB0-C043-4B52-A40E-9275B5771F76}">
      <dgm:prSet phldrT="[Texte]"/>
      <dgm:spPr/>
      <dgm:t>
        <a:bodyPr/>
        <a:lstStyle/>
        <a:p>
          <a:r>
            <a:rPr lang="fr-FR" dirty="0" smtClean="0"/>
            <a:t>Qui supporte  et maintient le système?</a:t>
          </a:r>
          <a:endParaRPr lang="fr-FR" dirty="0"/>
        </a:p>
      </dgm:t>
    </dgm:pt>
    <dgm:pt modelId="{40BFD291-DEFF-47E0-A24A-760DA026EA05}" type="parTrans" cxnId="{FB4472CC-3992-4879-9526-813FEBF6C364}">
      <dgm:prSet/>
      <dgm:spPr/>
      <dgm:t>
        <a:bodyPr/>
        <a:lstStyle/>
        <a:p>
          <a:endParaRPr lang="fr-FR"/>
        </a:p>
      </dgm:t>
    </dgm:pt>
    <dgm:pt modelId="{CC5A9D86-D437-47A1-9BF2-7213524E745C}" type="sibTrans" cxnId="{FB4472CC-3992-4879-9526-813FEBF6C364}">
      <dgm:prSet/>
      <dgm:spPr/>
      <dgm:t>
        <a:bodyPr/>
        <a:lstStyle/>
        <a:p>
          <a:endParaRPr lang="fr-FR"/>
        </a:p>
      </dgm:t>
    </dgm:pt>
    <dgm:pt modelId="{C352B03B-D55B-4134-81CA-DDD0D2658CDB}">
      <dgm:prSet phldrT="[Texte]"/>
      <dgm:spPr/>
      <dgm:t>
        <a:bodyPr/>
        <a:lstStyle/>
        <a:p>
          <a:r>
            <a:rPr lang="fr-FR" dirty="0" smtClean="0"/>
            <a:t>Les autres systèmes?</a:t>
          </a:r>
          <a:endParaRPr lang="fr-FR" dirty="0"/>
        </a:p>
      </dgm:t>
    </dgm:pt>
    <dgm:pt modelId="{E1AD1F4E-E84F-42CF-81BA-571BD5C7C194}" type="parTrans" cxnId="{D42519A7-2224-4EA6-82D6-0D4FD683CE0F}">
      <dgm:prSet/>
      <dgm:spPr/>
      <dgm:t>
        <a:bodyPr/>
        <a:lstStyle/>
        <a:p>
          <a:endParaRPr lang="fr-FR"/>
        </a:p>
      </dgm:t>
    </dgm:pt>
    <dgm:pt modelId="{0692029E-0B7F-4E43-8836-44CFB08D5FE8}" type="sibTrans" cxnId="{D42519A7-2224-4EA6-82D6-0D4FD683CE0F}">
      <dgm:prSet/>
      <dgm:spPr/>
      <dgm:t>
        <a:bodyPr/>
        <a:lstStyle/>
        <a:p>
          <a:endParaRPr lang="fr-FR"/>
        </a:p>
      </dgm:t>
    </dgm:pt>
    <dgm:pt modelId="{F7CDA78E-7B96-4E25-A284-3615F31A5B74}" type="pres">
      <dgm:prSet presAssocID="{C9D18EB8-64E5-4522-8F90-BD41137D3FB0}" presName="Name0" presStyleCnt="0">
        <dgm:presLayoutVars>
          <dgm:chMax val="1"/>
          <dgm:dir/>
          <dgm:animLvl val="ctr"/>
          <dgm:resizeHandles val="exact"/>
        </dgm:presLayoutVars>
      </dgm:prSet>
      <dgm:spPr/>
      <dgm:t>
        <a:bodyPr/>
        <a:lstStyle/>
        <a:p>
          <a:endParaRPr lang="fr-FR"/>
        </a:p>
      </dgm:t>
    </dgm:pt>
    <dgm:pt modelId="{55333724-587B-4C97-9372-ED38BF596568}" type="pres">
      <dgm:prSet presAssocID="{1BCA0D61-B3E7-4976-9D80-D682EA5B9DFD}" presName="centerShape" presStyleLbl="node0" presStyleIdx="0" presStyleCnt="1"/>
      <dgm:spPr/>
      <dgm:t>
        <a:bodyPr/>
        <a:lstStyle/>
        <a:p>
          <a:endParaRPr lang="fr-FR"/>
        </a:p>
      </dgm:t>
    </dgm:pt>
    <dgm:pt modelId="{9DC5BD82-5DE6-455C-8C65-E8E0C4E52D87}" type="pres">
      <dgm:prSet presAssocID="{642D76DE-0C5D-459B-AEE3-4E82445A72F5}" presName="parTrans" presStyleLbl="sibTrans2D1" presStyleIdx="0" presStyleCnt="6"/>
      <dgm:spPr/>
      <dgm:t>
        <a:bodyPr/>
        <a:lstStyle/>
        <a:p>
          <a:endParaRPr lang="fr-FR"/>
        </a:p>
      </dgm:t>
    </dgm:pt>
    <dgm:pt modelId="{B5A30D3A-C61D-45B8-B696-209E8A0F67D6}" type="pres">
      <dgm:prSet presAssocID="{642D76DE-0C5D-459B-AEE3-4E82445A72F5}" presName="connectorText" presStyleLbl="sibTrans2D1" presStyleIdx="0" presStyleCnt="6"/>
      <dgm:spPr/>
      <dgm:t>
        <a:bodyPr/>
        <a:lstStyle/>
        <a:p>
          <a:endParaRPr lang="fr-FR"/>
        </a:p>
      </dgm:t>
    </dgm:pt>
    <dgm:pt modelId="{C40E56DC-B2F3-48FC-AAD4-EEBD7ED7FA01}" type="pres">
      <dgm:prSet presAssocID="{59D30315-9D62-434E-AAD6-7155BD9A52EE}" presName="node" presStyleLbl="node1" presStyleIdx="0" presStyleCnt="6">
        <dgm:presLayoutVars>
          <dgm:bulletEnabled val="1"/>
        </dgm:presLayoutVars>
      </dgm:prSet>
      <dgm:spPr/>
      <dgm:t>
        <a:bodyPr/>
        <a:lstStyle/>
        <a:p>
          <a:endParaRPr lang="fr-FR"/>
        </a:p>
      </dgm:t>
    </dgm:pt>
    <dgm:pt modelId="{2C94A1A5-3727-42B6-AFFE-16B41217A56B}" type="pres">
      <dgm:prSet presAssocID="{E1AD1F4E-E84F-42CF-81BA-571BD5C7C194}" presName="parTrans" presStyleLbl="sibTrans2D1" presStyleIdx="1" presStyleCnt="6"/>
      <dgm:spPr/>
      <dgm:t>
        <a:bodyPr/>
        <a:lstStyle/>
        <a:p>
          <a:endParaRPr lang="fr-FR"/>
        </a:p>
      </dgm:t>
    </dgm:pt>
    <dgm:pt modelId="{81C33714-A29F-410E-95B6-F97548255CD4}" type="pres">
      <dgm:prSet presAssocID="{E1AD1F4E-E84F-42CF-81BA-571BD5C7C194}" presName="connectorText" presStyleLbl="sibTrans2D1" presStyleIdx="1" presStyleCnt="6"/>
      <dgm:spPr/>
      <dgm:t>
        <a:bodyPr/>
        <a:lstStyle/>
        <a:p>
          <a:endParaRPr lang="fr-FR"/>
        </a:p>
      </dgm:t>
    </dgm:pt>
    <dgm:pt modelId="{F01AF923-8E92-421A-8759-EAB744102575}" type="pres">
      <dgm:prSet presAssocID="{C352B03B-D55B-4134-81CA-DDD0D2658CDB}" presName="node" presStyleLbl="node1" presStyleIdx="1" presStyleCnt="6">
        <dgm:presLayoutVars>
          <dgm:bulletEnabled val="1"/>
        </dgm:presLayoutVars>
      </dgm:prSet>
      <dgm:spPr/>
      <dgm:t>
        <a:bodyPr/>
        <a:lstStyle/>
        <a:p>
          <a:endParaRPr lang="fr-FR"/>
        </a:p>
      </dgm:t>
    </dgm:pt>
    <dgm:pt modelId="{0927F2E5-F4A7-4136-9622-4D2EC8A272CD}" type="pres">
      <dgm:prSet presAssocID="{40BFD291-DEFF-47E0-A24A-760DA026EA05}" presName="parTrans" presStyleLbl="sibTrans2D1" presStyleIdx="2" presStyleCnt="6"/>
      <dgm:spPr/>
      <dgm:t>
        <a:bodyPr/>
        <a:lstStyle/>
        <a:p>
          <a:endParaRPr lang="fr-FR"/>
        </a:p>
      </dgm:t>
    </dgm:pt>
    <dgm:pt modelId="{9175ADB2-5641-496F-A588-504D44218CFA}" type="pres">
      <dgm:prSet presAssocID="{40BFD291-DEFF-47E0-A24A-760DA026EA05}" presName="connectorText" presStyleLbl="sibTrans2D1" presStyleIdx="2" presStyleCnt="6"/>
      <dgm:spPr/>
      <dgm:t>
        <a:bodyPr/>
        <a:lstStyle/>
        <a:p>
          <a:endParaRPr lang="fr-FR"/>
        </a:p>
      </dgm:t>
    </dgm:pt>
    <dgm:pt modelId="{289E2990-B1B3-4511-90B9-7E18D435EBBC}" type="pres">
      <dgm:prSet presAssocID="{4162AFB0-C043-4B52-A40E-9275B5771F76}" presName="node" presStyleLbl="node1" presStyleIdx="2" presStyleCnt="6">
        <dgm:presLayoutVars>
          <dgm:bulletEnabled val="1"/>
        </dgm:presLayoutVars>
      </dgm:prSet>
      <dgm:spPr/>
      <dgm:t>
        <a:bodyPr/>
        <a:lstStyle/>
        <a:p>
          <a:endParaRPr lang="fr-FR"/>
        </a:p>
      </dgm:t>
    </dgm:pt>
    <dgm:pt modelId="{B6C48EA1-CFB4-489D-B420-B94CCF76F558}" type="pres">
      <dgm:prSet presAssocID="{CC0E2613-434F-4705-B45E-68622D0C2ACB}" presName="parTrans" presStyleLbl="sibTrans2D1" presStyleIdx="3" presStyleCnt="6"/>
      <dgm:spPr/>
      <dgm:t>
        <a:bodyPr/>
        <a:lstStyle/>
        <a:p>
          <a:endParaRPr lang="fr-FR"/>
        </a:p>
      </dgm:t>
    </dgm:pt>
    <dgm:pt modelId="{12DB9A6A-1B1B-42BA-AF53-BBD3003F2F89}" type="pres">
      <dgm:prSet presAssocID="{CC0E2613-434F-4705-B45E-68622D0C2ACB}" presName="connectorText" presStyleLbl="sibTrans2D1" presStyleIdx="3" presStyleCnt="6"/>
      <dgm:spPr/>
      <dgm:t>
        <a:bodyPr/>
        <a:lstStyle/>
        <a:p>
          <a:endParaRPr lang="fr-FR"/>
        </a:p>
      </dgm:t>
    </dgm:pt>
    <dgm:pt modelId="{D987312F-41EC-4E49-8F20-09E83BF5838C}" type="pres">
      <dgm:prSet presAssocID="{409E430B-34AF-46F4-8E08-D14CDC65854C}" presName="node" presStyleLbl="node1" presStyleIdx="3" presStyleCnt="6">
        <dgm:presLayoutVars>
          <dgm:bulletEnabled val="1"/>
        </dgm:presLayoutVars>
      </dgm:prSet>
      <dgm:spPr/>
      <dgm:t>
        <a:bodyPr/>
        <a:lstStyle/>
        <a:p>
          <a:endParaRPr lang="fr-FR"/>
        </a:p>
      </dgm:t>
    </dgm:pt>
    <dgm:pt modelId="{AC301398-8D17-41F3-B97F-3B0ABD6D88C9}" type="pres">
      <dgm:prSet presAssocID="{BF2506A4-ACFD-4DD3-A9C7-358C06FDFECF}" presName="parTrans" presStyleLbl="sibTrans2D1" presStyleIdx="4" presStyleCnt="6"/>
      <dgm:spPr/>
      <dgm:t>
        <a:bodyPr/>
        <a:lstStyle/>
        <a:p>
          <a:endParaRPr lang="fr-FR"/>
        </a:p>
      </dgm:t>
    </dgm:pt>
    <dgm:pt modelId="{BD12465F-87C7-4C14-A0D5-D15C5DA24627}" type="pres">
      <dgm:prSet presAssocID="{BF2506A4-ACFD-4DD3-A9C7-358C06FDFECF}" presName="connectorText" presStyleLbl="sibTrans2D1" presStyleIdx="4" presStyleCnt="6"/>
      <dgm:spPr/>
      <dgm:t>
        <a:bodyPr/>
        <a:lstStyle/>
        <a:p>
          <a:endParaRPr lang="fr-FR"/>
        </a:p>
      </dgm:t>
    </dgm:pt>
    <dgm:pt modelId="{C297A311-CA44-40E9-89FE-42898B4EADEF}" type="pres">
      <dgm:prSet presAssocID="{5493F0C2-822C-4B83-A68A-C73372842D18}" presName="node" presStyleLbl="node1" presStyleIdx="4" presStyleCnt="6">
        <dgm:presLayoutVars>
          <dgm:bulletEnabled val="1"/>
        </dgm:presLayoutVars>
      </dgm:prSet>
      <dgm:spPr/>
      <dgm:t>
        <a:bodyPr/>
        <a:lstStyle/>
        <a:p>
          <a:endParaRPr lang="fr-FR"/>
        </a:p>
      </dgm:t>
    </dgm:pt>
    <dgm:pt modelId="{66DC557A-1CE0-4292-8D73-52196586ADF2}" type="pres">
      <dgm:prSet presAssocID="{F6C6EFCB-0530-4415-8A54-9F2432B75CDB}" presName="parTrans" presStyleLbl="sibTrans2D1" presStyleIdx="5" presStyleCnt="6"/>
      <dgm:spPr/>
      <dgm:t>
        <a:bodyPr/>
        <a:lstStyle/>
        <a:p>
          <a:endParaRPr lang="fr-FR"/>
        </a:p>
      </dgm:t>
    </dgm:pt>
    <dgm:pt modelId="{278A8D33-22F4-4390-AF5D-7E49A330E6F1}" type="pres">
      <dgm:prSet presAssocID="{F6C6EFCB-0530-4415-8A54-9F2432B75CDB}" presName="connectorText" presStyleLbl="sibTrans2D1" presStyleIdx="5" presStyleCnt="6"/>
      <dgm:spPr/>
      <dgm:t>
        <a:bodyPr/>
        <a:lstStyle/>
        <a:p>
          <a:endParaRPr lang="fr-FR"/>
        </a:p>
      </dgm:t>
    </dgm:pt>
    <dgm:pt modelId="{F063A5FD-3DA4-4B5A-9DB2-0F864434C5DE}" type="pres">
      <dgm:prSet presAssocID="{EC987CF4-4057-400F-BD38-92A4782114DC}" presName="node" presStyleLbl="node1" presStyleIdx="5" presStyleCnt="6">
        <dgm:presLayoutVars>
          <dgm:bulletEnabled val="1"/>
        </dgm:presLayoutVars>
      </dgm:prSet>
      <dgm:spPr/>
      <dgm:t>
        <a:bodyPr/>
        <a:lstStyle/>
        <a:p>
          <a:endParaRPr lang="fr-FR"/>
        </a:p>
      </dgm:t>
    </dgm:pt>
  </dgm:ptLst>
  <dgm:cxnLst>
    <dgm:cxn modelId="{B9140500-DC8D-4C6E-9BCF-E8FF1D217094}" type="presOf" srcId="{C9D18EB8-64E5-4522-8F90-BD41137D3FB0}" destId="{F7CDA78E-7B96-4E25-A284-3615F31A5B74}" srcOrd="0" destOrd="0" presId="urn:microsoft.com/office/officeart/2005/8/layout/radial5"/>
    <dgm:cxn modelId="{1575B8B0-4431-46D0-8279-1BE6ADAAA06D}" type="presOf" srcId="{642D76DE-0C5D-459B-AEE3-4E82445A72F5}" destId="{B5A30D3A-C61D-45B8-B696-209E8A0F67D6}" srcOrd="1" destOrd="0" presId="urn:microsoft.com/office/officeart/2005/8/layout/radial5"/>
    <dgm:cxn modelId="{99247B95-2BE0-4613-9D97-218B03B82F78}" type="presOf" srcId="{BF2506A4-ACFD-4DD3-A9C7-358C06FDFECF}" destId="{AC301398-8D17-41F3-B97F-3B0ABD6D88C9}" srcOrd="0" destOrd="0" presId="urn:microsoft.com/office/officeart/2005/8/layout/radial5"/>
    <dgm:cxn modelId="{174F1677-3B43-4874-BB9F-B13202CA52A2}" type="presOf" srcId="{40BFD291-DEFF-47E0-A24A-760DA026EA05}" destId="{0927F2E5-F4A7-4136-9622-4D2EC8A272CD}" srcOrd="0" destOrd="0" presId="urn:microsoft.com/office/officeart/2005/8/layout/radial5"/>
    <dgm:cxn modelId="{3020325D-E74F-414B-BCEF-636E09AF3F67}" type="presOf" srcId="{409E430B-34AF-46F4-8E08-D14CDC65854C}" destId="{D987312F-41EC-4E49-8F20-09E83BF5838C}" srcOrd="0" destOrd="0" presId="urn:microsoft.com/office/officeart/2005/8/layout/radial5"/>
    <dgm:cxn modelId="{302D10A8-5D19-4EE9-B929-F69A6AB359A1}" type="presOf" srcId="{642D76DE-0C5D-459B-AEE3-4E82445A72F5}" destId="{9DC5BD82-5DE6-455C-8C65-E8E0C4E52D87}" srcOrd="0" destOrd="0" presId="urn:microsoft.com/office/officeart/2005/8/layout/radial5"/>
    <dgm:cxn modelId="{7FF398DE-EADB-4C0A-83CA-0D6BA8BF60F3}" srcId="{1BCA0D61-B3E7-4976-9D80-D682EA5B9DFD}" destId="{59D30315-9D62-434E-AAD6-7155BD9A52EE}" srcOrd="0" destOrd="0" parTransId="{642D76DE-0C5D-459B-AEE3-4E82445A72F5}" sibTransId="{4317B269-C570-4478-8897-A73457A6C35F}"/>
    <dgm:cxn modelId="{F3E0F3DA-51EC-471B-B1F4-C540C21BD305}" type="presOf" srcId="{4162AFB0-C043-4B52-A40E-9275B5771F76}" destId="{289E2990-B1B3-4511-90B9-7E18D435EBBC}" srcOrd="0" destOrd="0" presId="urn:microsoft.com/office/officeart/2005/8/layout/radial5"/>
    <dgm:cxn modelId="{1ADDCFE8-A4D7-4F79-A813-1ED89B8D7F7F}" srcId="{1BCA0D61-B3E7-4976-9D80-D682EA5B9DFD}" destId="{EC987CF4-4057-400F-BD38-92A4782114DC}" srcOrd="5" destOrd="0" parTransId="{F6C6EFCB-0530-4415-8A54-9F2432B75CDB}" sibTransId="{AD54BD9B-B4B3-4B1B-BC1E-879DDBD3B982}"/>
    <dgm:cxn modelId="{2A11C396-4A8A-4342-BE94-B2654D19CB83}" type="presOf" srcId="{1BCA0D61-B3E7-4976-9D80-D682EA5B9DFD}" destId="{55333724-587B-4C97-9372-ED38BF596568}" srcOrd="0" destOrd="0" presId="urn:microsoft.com/office/officeart/2005/8/layout/radial5"/>
    <dgm:cxn modelId="{8309E1FE-63CD-47DE-8DC0-40D954E12589}" type="presOf" srcId="{E1AD1F4E-E84F-42CF-81BA-571BD5C7C194}" destId="{2C94A1A5-3727-42B6-AFFE-16B41217A56B}" srcOrd="0" destOrd="0" presId="urn:microsoft.com/office/officeart/2005/8/layout/radial5"/>
    <dgm:cxn modelId="{D42519A7-2224-4EA6-82D6-0D4FD683CE0F}" srcId="{1BCA0D61-B3E7-4976-9D80-D682EA5B9DFD}" destId="{C352B03B-D55B-4134-81CA-DDD0D2658CDB}" srcOrd="1" destOrd="0" parTransId="{E1AD1F4E-E84F-42CF-81BA-571BD5C7C194}" sibTransId="{0692029E-0B7F-4E43-8836-44CFB08D5FE8}"/>
    <dgm:cxn modelId="{B4282125-B5CC-435D-86AD-475E87982DC9}" type="presOf" srcId="{BF2506A4-ACFD-4DD3-A9C7-358C06FDFECF}" destId="{BD12465F-87C7-4C14-A0D5-D15C5DA24627}" srcOrd="1" destOrd="0" presId="urn:microsoft.com/office/officeart/2005/8/layout/radial5"/>
    <dgm:cxn modelId="{5797A000-B97A-4BAB-8B7D-102C9E7A9FB3}" type="presOf" srcId="{F6C6EFCB-0530-4415-8A54-9F2432B75CDB}" destId="{66DC557A-1CE0-4292-8D73-52196586ADF2}" srcOrd="0" destOrd="0" presId="urn:microsoft.com/office/officeart/2005/8/layout/radial5"/>
    <dgm:cxn modelId="{B5EA318B-A05B-484D-A6CD-D5EEC630FC41}" srcId="{C9D18EB8-64E5-4522-8F90-BD41137D3FB0}" destId="{1BCA0D61-B3E7-4976-9D80-D682EA5B9DFD}" srcOrd="0" destOrd="0" parTransId="{81ABF4BD-AEE0-45B0-A576-235CEE3DF5AC}" sibTransId="{A248F21F-4F67-48E9-88DC-B967DA1767EC}"/>
    <dgm:cxn modelId="{A200035C-FA49-492A-87B2-F7879696041C}" type="presOf" srcId="{C352B03B-D55B-4134-81CA-DDD0D2658CDB}" destId="{F01AF923-8E92-421A-8759-EAB744102575}" srcOrd="0" destOrd="0" presId="urn:microsoft.com/office/officeart/2005/8/layout/radial5"/>
    <dgm:cxn modelId="{0B19B41E-349F-4FAC-90AF-18BB00A48641}" type="presOf" srcId="{CC0E2613-434F-4705-B45E-68622D0C2ACB}" destId="{12DB9A6A-1B1B-42BA-AF53-BBD3003F2F89}" srcOrd="1" destOrd="0" presId="urn:microsoft.com/office/officeart/2005/8/layout/radial5"/>
    <dgm:cxn modelId="{5AEDDEB2-4241-488E-9D9E-31F5F13DA78D}" srcId="{1BCA0D61-B3E7-4976-9D80-D682EA5B9DFD}" destId="{5493F0C2-822C-4B83-A68A-C73372842D18}" srcOrd="4" destOrd="0" parTransId="{BF2506A4-ACFD-4DD3-A9C7-358C06FDFECF}" sibTransId="{E5124B86-DB89-4B25-92D1-625C1126C52A}"/>
    <dgm:cxn modelId="{B4CFE931-3A0C-4ACC-8913-ACD312BDA9EB}" type="presOf" srcId="{E1AD1F4E-E84F-42CF-81BA-571BD5C7C194}" destId="{81C33714-A29F-410E-95B6-F97548255CD4}" srcOrd="1" destOrd="0" presId="urn:microsoft.com/office/officeart/2005/8/layout/radial5"/>
    <dgm:cxn modelId="{3F5A0FA2-45DA-4FCA-B031-67D1EBFE2E3C}" srcId="{C9D18EB8-64E5-4522-8F90-BD41137D3FB0}" destId="{B7D09D82-94B0-4A53-BAF2-B07660E3CD3E}" srcOrd="1" destOrd="0" parTransId="{6B81F3DD-FD2F-44D9-A21B-C5CB0F5F5C60}" sibTransId="{F68A2233-C08C-4D12-8D5C-2A31B45A4E21}"/>
    <dgm:cxn modelId="{F6DFBF2D-1F78-49CF-ADE3-9FC6EF3613D9}" type="presOf" srcId="{EC987CF4-4057-400F-BD38-92A4782114DC}" destId="{F063A5FD-3DA4-4B5A-9DB2-0F864434C5DE}" srcOrd="0" destOrd="0" presId="urn:microsoft.com/office/officeart/2005/8/layout/radial5"/>
    <dgm:cxn modelId="{7D66CEB7-C886-48E2-8A1F-BFC01D805352}" type="presOf" srcId="{CC0E2613-434F-4705-B45E-68622D0C2ACB}" destId="{B6C48EA1-CFB4-489D-B420-B94CCF76F558}" srcOrd="0" destOrd="0" presId="urn:microsoft.com/office/officeart/2005/8/layout/radial5"/>
    <dgm:cxn modelId="{E9F2C8DD-6FE2-44E4-902D-8FAD996A9A9F}" type="presOf" srcId="{40BFD291-DEFF-47E0-A24A-760DA026EA05}" destId="{9175ADB2-5641-496F-A588-504D44218CFA}" srcOrd="1" destOrd="0" presId="urn:microsoft.com/office/officeart/2005/8/layout/radial5"/>
    <dgm:cxn modelId="{C070CB14-BAD0-47C9-ABBF-C0DDD2917353}" srcId="{1BCA0D61-B3E7-4976-9D80-D682EA5B9DFD}" destId="{409E430B-34AF-46F4-8E08-D14CDC65854C}" srcOrd="3" destOrd="0" parTransId="{CC0E2613-434F-4705-B45E-68622D0C2ACB}" sibTransId="{6CBC990D-59B9-4318-BFE2-403B1BFCB796}"/>
    <dgm:cxn modelId="{FB4472CC-3992-4879-9526-813FEBF6C364}" srcId="{1BCA0D61-B3E7-4976-9D80-D682EA5B9DFD}" destId="{4162AFB0-C043-4B52-A40E-9275B5771F76}" srcOrd="2" destOrd="0" parTransId="{40BFD291-DEFF-47E0-A24A-760DA026EA05}" sibTransId="{CC5A9D86-D437-47A1-9BF2-7213524E745C}"/>
    <dgm:cxn modelId="{014ABF58-2220-4DD2-8EA9-FC521E25228B}" type="presOf" srcId="{5493F0C2-822C-4B83-A68A-C73372842D18}" destId="{C297A311-CA44-40E9-89FE-42898B4EADEF}" srcOrd="0" destOrd="0" presId="urn:microsoft.com/office/officeart/2005/8/layout/radial5"/>
    <dgm:cxn modelId="{BA5BE9D7-979D-4410-BE9A-3E26639CA601}" type="presOf" srcId="{F6C6EFCB-0530-4415-8A54-9F2432B75CDB}" destId="{278A8D33-22F4-4390-AF5D-7E49A330E6F1}" srcOrd="1" destOrd="0" presId="urn:microsoft.com/office/officeart/2005/8/layout/radial5"/>
    <dgm:cxn modelId="{EDC39040-096F-4F6D-B185-AD86B090FB40}" type="presOf" srcId="{59D30315-9D62-434E-AAD6-7155BD9A52EE}" destId="{C40E56DC-B2F3-48FC-AAD4-EEBD7ED7FA01}" srcOrd="0" destOrd="0" presId="urn:microsoft.com/office/officeart/2005/8/layout/radial5"/>
    <dgm:cxn modelId="{D788788C-2F18-4F84-8E70-8A2F4A7F0983}" type="presParOf" srcId="{F7CDA78E-7B96-4E25-A284-3615F31A5B74}" destId="{55333724-587B-4C97-9372-ED38BF596568}" srcOrd="0" destOrd="0" presId="urn:microsoft.com/office/officeart/2005/8/layout/radial5"/>
    <dgm:cxn modelId="{FC4B86BC-EBD6-41B5-817E-C32B3C063531}" type="presParOf" srcId="{F7CDA78E-7B96-4E25-A284-3615F31A5B74}" destId="{9DC5BD82-5DE6-455C-8C65-E8E0C4E52D87}" srcOrd="1" destOrd="0" presId="urn:microsoft.com/office/officeart/2005/8/layout/radial5"/>
    <dgm:cxn modelId="{91C74191-E2CA-463D-9AAB-79C6E12A2956}" type="presParOf" srcId="{9DC5BD82-5DE6-455C-8C65-E8E0C4E52D87}" destId="{B5A30D3A-C61D-45B8-B696-209E8A0F67D6}" srcOrd="0" destOrd="0" presId="urn:microsoft.com/office/officeart/2005/8/layout/radial5"/>
    <dgm:cxn modelId="{C60ABAF2-08E5-4DB6-8D39-CEC1C3DD53E8}" type="presParOf" srcId="{F7CDA78E-7B96-4E25-A284-3615F31A5B74}" destId="{C40E56DC-B2F3-48FC-AAD4-EEBD7ED7FA01}" srcOrd="2" destOrd="0" presId="urn:microsoft.com/office/officeart/2005/8/layout/radial5"/>
    <dgm:cxn modelId="{E9D3930D-BA13-46E2-BFD6-F102EBE7EEF6}" type="presParOf" srcId="{F7CDA78E-7B96-4E25-A284-3615F31A5B74}" destId="{2C94A1A5-3727-42B6-AFFE-16B41217A56B}" srcOrd="3" destOrd="0" presId="urn:microsoft.com/office/officeart/2005/8/layout/radial5"/>
    <dgm:cxn modelId="{0D8B9A9C-750D-4D49-BBB6-795EEC6D9FF9}" type="presParOf" srcId="{2C94A1A5-3727-42B6-AFFE-16B41217A56B}" destId="{81C33714-A29F-410E-95B6-F97548255CD4}" srcOrd="0" destOrd="0" presId="urn:microsoft.com/office/officeart/2005/8/layout/radial5"/>
    <dgm:cxn modelId="{22DB4551-C679-4BF5-B6B9-DF32077949B1}" type="presParOf" srcId="{F7CDA78E-7B96-4E25-A284-3615F31A5B74}" destId="{F01AF923-8E92-421A-8759-EAB744102575}" srcOrd="4" destOrd="0" presId="urn:microsoft.com/office/officeart/2005/8/layout/radial5"/>
    <dgm:cxn modelId="{9B530518-9D99-4407-A420-984D7A4D9A12}" type="presParOf" srcId="{F7CDA78E-7B96-4E25-A284-3615F31A5B74}" destId="{0927F2E5-F4A7-4136-9622-4D2EC8A272CD}" srcOrd="5" destOrd="0" presId="urn:microsoft.com/office/officeart/2005/8/layout/radial5"/>
    <dgm:cxn modelId="{2C4EDA2E-9426-468C-BBCE-3D52C27CA872}" type="presParOf" srcId="{0927F2E5-F4A7-4136-9622-4D2EC8A272CD}" destId="{9175ADB2-5641-496F-A588-504D44218CFA}" srcOrd="0" destOrd="0" presId="urn:microsoft.com/office/officeart/2005/8/layout/radial5"/>
    <dgm:cxn modelId="{B8F01417-E0CC-47EC-A6FF-E96FF3DC0A1F}" type="presParOf" srcId="{F7CDA78E-7B96-4E25-A284-3615F31A5B74}" destId="{289E2990-B1B3-4511-90B9-7E18D435EBBC}" srcOrd="6" destOrd="0" presId="urn:microsoft.com/office/officeart/2005/8/layout/radial5"/>
    <dgm:cxn modelId="{62EDA4C1-5C79-4542-AB36-9465893F1874}" type="presParOf" srcId="{F7CDA78E-7B96-4E25-A284-3615F31A5B74}" destId="{B6C48EA1-CFB4-489D-B420-B94CCF76F558}" srcOrd="7" destOrd="0" presId="urn:microsoft.com/office/officeart/2005/8/layout/radial5"/>
    <dgm:cxn modelId="{486E3EB1-73B4-4BAD-B1ED-4BD49F9778EB}" type="presParOf" srcId="{B6C48EA1-CFB4-489D-B420-B94CCF76F558}" destId="{12DB9A6A-1B1B-42BA-AF53-BBD3003F2F89}" srcOrd="0" destOrd="0" presId="urn:microsoft.com/office/officeart/2005/8/layout/radial5"/>
    <dgm:cxn modelId="{DD63FD03-859C-4E27-9DB7-94262A42AA92}" type="presParOf" srcId="{F7CDA78E-7B96-4E25-A284-3615F31A5B74}" destId="{D987312F-41EC-4E49-8F20-09E83BF5838C}" srcOrd="8" destOrd="0" presId="urn:microsoft.com/office/officeart/2005/8/layout/radial5"/>
    <dgm:cxn modelId="{DAD26F86-C401-473C-9983-4C55374EEB44}" type="presParOf" srcId="{F7CDA78E-7B96-4E25-A284-3615F31A5B74}" destId="{AC301398-8D17-41F3-B97F-3B0ABD6D88C9}" srcOrd="9" destOrd="0" presId="urn:microsoft.com/office/officeart/2005/8/layout/radial5"/>
    <dgm:cxn modelId="{9318C516-A287-4B3A-BBDE-09571C928700}" type="presParOf" srcId="{AC301398-8D17-41F3-B97F-3B0ABD6D88C9}" destId="{BD12465F-87C7-4C14-A0D5-D15C5DA24627}" srcOrd="0" destOrd="0" presId="urn:microsoft.com/office/officeart/2005/8/layout/radial5"/>
    <dgm:cxn modelId="{08DAFF8E-F33E-4907-9B25-72573A3AA9BC}" type="presParOf" srcId="{F7CDA78E-7B96-4E25-A284-3615F31A5B74}" destId="{C297A311-CA44-40E9-89FE-42898B4EADEF}" srcOrd="10" destOrd="0" presId="urn:microsoft.com/office/officeart/2005/8/layout/radial5"/>
    <dgm:cxn modelId="{2B0FE65A-FA2C-4C9E-AFED-170A2FA04E98}" type="presParOf" srcId="{F7CDA78E-7B96-4E25-A284-3615F31A5B74}" destId="{66DC557A-1CE0-4292-8D73-52196586ADF2}" srcOrd="11" destOrd="0" presId="urn:microsoft.com/office/officeart/2005/8/layout/radial5"/>
    <dgm:cxn modelId="{2CE740C6-D184-4162-89AD-8DBDB17A8444}" type="presParOf" srcId="{66DC557A-1CE0-4292-8D73-52196586ADF2}" destId="{278A8D33-22F4-4390-AF5D-7E49A330E6F1}" srcOrd="0" destOrd="0" presId="urn:microsoft.com/office/officeart/2005/8/layout/radial5"/>
    <dgm:cxn modelId="{DDE36FED-3A8B-463B-91D6-BEA70CB41745}" type="presParOf" srcId="{F7CDA78E-7B96-4E25-A284-3615F31A5B74}" destId="{F063A5FD-3DA4-4B5A-9DB2-0F864434C5DE}" srcOrd="12" destOrd="0" presId="urn:microsoft.com/office/officeart/2005/8/layout/radial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CF81B1F-63B8-443A-975F-D19A6F00C912}" type="doc">
      <dgm:prSet loTypeId="urn:microsoft.com/office/officeart/2005/8/layout/radial5" loCatId="relationship" qsTypeId="urn:microsoft.com/office/officeart/2005/8/quickstyle/simple1" qsCatId="simple" csTypeId="urn:microsoft.com/office/officeart/2005/8/colors/accent1_2" csCatId="accent1" phldr="1"/>
      <dgm:spPr/>
      <dgm:t>
        <a:bodyPr/>
        <a:lstStyle/>
        <a:p>
          <a:endParaRPr lang="fr-FR"/>
        </a:p>
      </dgm:t>
    </dgm:pt>
    <dgm:pt modelId="{5036649D-5354-48EC-AA21-0706B50EC0A0}">
      <dgm:prSet phldrT="[Texte]"/>
      <dgm:spPr/>
      <dgm:t>
        <a:bodyPr/>
        <a:lstStyle/>
        <a:p>
          <a:r>
            <a:rPr lang="fr-FR" dirty="0" smtClean="0"/>
            <a:t>Les buts</a:t>
          </a:r>
          <a:endParaRPr lang="fr-FR" dirty="0"/>
        </a:p>
      </dgm:t>
    </dgm:pt>
    <dgm:pt modelId="{02CD76CD-04BB-4127-861D-18340FDBBB18}" type="parTrans" cxnId="{E607D681-D907-425B-8382-690FCEA0E404}">
      <dgm:prSet/>
      <dgm:spPr/>
      <dgm:t>
        <a:bodyPr/>
        <a:lstStyle/>
        <a:p>
          <a:endParaRPr lang="fr-FR"/>
        </a:p>
      </dgm:t>
    </dgm:pt>
    <dgm:pt modelId="{EFB39338-0FB2-42E7-A553-DD5577648C2F}" type="sibTrans" cxnId="{E607D681-D907-425B-8382-690FCEA0E404}">
      <dgm:prSet/>
      <dgm:spPr/>
      <dgm:t>
        <a:bodyPr/>
        <a:lstStyle/>
        <a:p>
          <a:endParaRPr lang="fr-FR"/>
        </a:p>
      </dgm:t>
    </dgm:pt>
    <dgm:pt modelId="{856B7ADB-7DCA-4EA5-A7D4-0CD69BDCECA2}">
      <dgm:prSet phldrT="[Texte]"/>
      <dgm:spPr/>
      <dgm:t>
        <a:bodyPr/>
        <a:lstStyle/>
        <a:p>
          <a:r>
            <a:rPr lang="fr-FR" dirty="0" smtClean="0"/>
            <a:t>Pourquoi utiliser le système?</a:t>
          </a:r>
          <a:endParaRPr lang="fr-FR" dirty="0"/>
        </a:p>
      </dgm:t>
    </dgm:pt>
    <dgm:pt modelId="{C251F7B2-2698-490F-9202-0BF0D90755DA}" type="parTrans" cxnId="{B2312010-736A-4622-9A75-C9EA9B69E812}">
      <dgm:prSet/>
      <dgm:spPr/>
      <dgm:t>
        <a:bodyPr/>
        <a:lstStyle/>
        <a:p>
          <a:endParaRPr lang="fr-FR"/>
        </a:p>
      </dgm:t>
    </dgm:pt>
    <dgm:pt modelId="{A7762D3C-AC6B-4E1E-8BBA-227073533B02}" type="sibTrans" cxnId="{B2312010-736A-4622-9A75-C9EA9B69E812}">
      <dgm:prSet/>
      <dgm:spPr/>
      <dgm:t>
        <a:bodyPr/>
        <a:lstStyle/>
        <a:p>
          <a:endParaRPr lang="fr-FR"/>
        </a:p>
      </dgm:t>
    </dgm:pt>
    <dgm:pt modelId="{67185F2D-BACC-412A-91A1-C52106441E10}">
      <dgm:prSet phldrT="[Texte]"/>
      <dgm:spPr/>
      <dgm:t>
        <a:bodyPr/>
        <a:lstStyle/>
        <a:p>
          <a:r>
            <a:rPr lang="fr-FR" dirty="0" smtClean="0"/>
            <a:t>Acteur: être informé de certains événements?</a:t>
          </a:r>
          <a:endParaRPr lang="fr-FR" dirty="0"/>
        </a:p>
      </dgm:t>
    </dgm:pt>
    <dgm:pt modelId="{2E2C46CF-5A18-4BAF-BC52-5B171A380585}" type="parTrans" cxnId="{117F9477-4957-4878-963E-9957F534E85C}">
      <dgm:prSet/>
      <dgm:spPr/>
      <dgm:t>
        <a:bodyPr/>
        <a:lstStyle/>
        <a:p>
          <a:endParaRPr lang="fr-FR"/>
        </a:p>
      </dgm:t>
    </dgm:pt>
    <dgm:pt modelId="{55F62359-3B36-41C1-900F-06FA75C70EEB}" type="sibTrans" cxnId="{117F9477-4957-4878-963E-9957F534E85C}">
      <dgm:prSet/>
      <dgm:spPr/>
      <dgm:t>
        <a:bodyPr/>
        <a:lstStyle/>
        <a:p>
          <a:endParaRPr lang="fr-FR"/>
        </a:p>
      </dgm:t>
    </dgm:pt>
    <dgm:pt modelId="{B1E7F1CC-3EB2-4747-B230-E58EC2FF8388}">
      <dgm:prSet phldrT="[Texte]"/>
      <dgm:spPr/>
      <dgm:t>
        <a:bodyPr/>
        <a:lstStyle/>
        <a:p>
          <a:r>
            <a:rPr lang="fr-FR" dirty="0" smtClean="0"/>
            <a:t>doit-il informer le système sur des événements extérieurs?</a:t>
          </a:r>
          <a:endParaRPr lang="fr-FR" dirty="0"/>
        </a:p>
      </dgm:t>
    </dgm:pt>
    <dgm:pt modelId="{103668D4-FB37-407B-A318-A26157FE3941}" type="parTrans" cxnId="{0F10AB44-A8ED-4721-A2B6-5B67E9279F10}">
      <dgm:prSet/>
      <dgm:spPr/>
      <dgm:t>
        <a:bodyPr/>
        <a:lstStyle/>
        <a:p>
          <a:endParaRPr lang="fr-FR"/>
        </a:p>
      </dgm:t>
    </dgm:pt>
    <dgm:pt modelId="{5E329EFD-F090-4D2F-A5AB-9DCCF3D7A537}" type="sibTrans" cxnId="{0F10AB44-A8ED-4721-A2B6-5B67E9279F10}">
      <dgm:prSet/>
      <dgm:spPr/>
      <dgm:t>
        <a:bodyPr/>
        <a:lstStyle/>
        <a:p>
          <a:endParaRPr lang="fr-FR"/>
        </a:p>
      </dgm:t>
    </dgm:pt>
    <dgm:pt modelId="{5CBBC823-58CC-4294-BD9C-A2343F0F2804}">
      <dgm:prSet phldrT="[Texte]"/>
      <dgm:spPr/>
      <dgm:t>
        <a:bodyPr/>
        <a:lstStyle/>
        <a:p>
          <a:r>
            <a:rPr lang="fr-FR" dirty="0" smtClean="0"/>
            <a:t>Créer? Stocker?</a:t>
          </a:r>
          <a:r>
            <a:rPr lang="fr-FR" i="0" dirty="0" smtClean="0"/>
            <a:t> </a:t>
          </a:r>
          <a:r>
            <a:rPr lang="fr-FR" dirty="0" smtClean="0"/>
            <a:t>Modifier? Supprimer? Lire?</a:t>
          </a:r>
          <a:endParaRPr lang="fr-FR" dirty="0"/>
        </a:p>
      </dgm:t>
    </dgm:pt>
    <dgm:pt modelId="{3152B538-3A2F-4C9E-AFE4-A2E6C457EA78}" type="parTrans" cxnId="{054D9CEB-B3BF-4632-BAED-07A9284E4DA6}">
      <dgm:prSet/>
      <dgm:spPr/>
      <dgm:t>
        <a:bodyPr/>
        <a:lstStyle/>
        <a:p>
          <a:endParaRPr lang="fr-FR"/>
        </a:p>
      </dgm:t>
    </dgm:pt>
    <dgm:pt modelId="{47003A33-6301-4EE0-A760-35C931B35074}" type="sibTrans" cxnId="{054D9CEB-B3BF-4632-BAED-07A9284E4DA6}">
      <dgm:prSet/>
      <dgm:spPr/>
      <dgm:t>
        <a:bodyPr/>
        <a:lstStyle/>
        <a:p>
          <a:endParaRPr lang="fr-FR"/>
        </a:p>
      </dgm:t>
    </dgm:pt>
    <dgm:pt modelId="{183EFD06-2DDC-4561-9CDE-202C67380C4E}" type="pres">
      <dgm:prSet presAssocID="{5CF81B1F-63B8-443A-975F-D19A6F00C912}" presName="Name0" presStyleCnt="0">
        <dgm:presLayoutVars>
          <dgm:chMax val="1"/>
          <dgm:dir/>
          <dgm:animLvl val="ctr"/>
          <dgm:resizeHandles val="exact"/>
        </dgm:presLayoutVars>
      </dgm:prSet>
      <dgm:spPr/>
      <dgm:t>
        <a:bodyPr/>
        <a:lstStyle/>
        <a:p>
          <a:endParaRPr lang="fr-FR"/>
        </a:p>
      </dgm:t>
    </dgm:pt>
    <dgm:pt modelId="{DE5FA6DB-2890-419B-8007-4B1C59BF9583}" type="pres">
      <dgm:prSet presAssocID="{5036649D-5354-48EC-AA21-0706B50EC0A0}" presName="centerShape" presStyleLbl="node0" presStyleIdx="0" presStyleCnt="1"/>
      <dgm:spPr/>
      <dgm:t>
        <a:bodyPr/>
        <a:lstStyle/>
        <a:p>
          <a:endParaRPr lang="fr-FR"/>
        </a:p>
      </dgm:t>
    </dgm:pt>
    <dgm:pt modelId="{199075F0-F2C1-448B-86FF-2C6200DE2040}" type="pres">
      <dgm:prSet presAssocID="{C251F7B2-2698-490F-9202-0BF0D90755DA}" presName="parTrans" presStyleLbl="sibTrans2D1" presStyleIdx="0" presStyleCnt="4"/>
      <dgm:spPr/>
      <dgm:t>
        <a:bodyPr/>
        <a:lstStyle/>
        <a:p>
          <a:endParaRPr lang="fr-FR"/>
        </a:p>
      </dgm:t>
    </dgm:pt>
    <dgm:pt modelId="{8E5ED7AB-10CA-4803-BD5E-4B4A90F86149}" type="pres">
      <dgm:prSet presAssocID="{C251F7B2-2698-490F-9202-0BF0D90755DA}" presName="connectorText" presStyleLbl="sibTrans2D1" presStyleIdx="0" presStyleCnt="4"/>
      <dgm:spPr/>
      <dgm:t>
        <a:bodyPr/>
        <a:lstStyle/>
        <a:p>
          <a:endParaRPr lang="fr-FR"/>
        </a:p>
      </dgm:t>
    </dgm:pt>
    <dgm:pt modelId="{F266B780-9D4C-4824-9D6E-A4EC64AC1209}" type="pres">
      <dgm:prSet presAssocID="{856B7ADB-7DCA-4EA5-A7D4-0CD69BDCECA2}" presName="node" presStyleLbl="node1" presStyleIdx="0" presStyleCnt="4">
        <dgm:presLayoutVars>
          <dgm:bulletEnabled val="1"/>
        </dgm:presLayoutVars>
      </dgm:prSet>
      <dgm:spPr/>
      <dgm:t>
        <a:bodyPr/>
        <a:lstStyle/>
        <a:p>
          <a:endParaRPr lang="fr-FR"/>
        </a:p>
      </dgm:t>
    </dgm:pt>
    <dgm:pt modelId="{61E3693C-DF81-4939-B113-AAC020BEABA7}" type="pres">
      <dgm:prSet presAssocID="{2E2C46CF-5A18-4BAF-BC52-5B171A380585}" presName="parTrans" presStyleLbl="sibTrans2D1" presStyleIdx="1" presStyleCnt="4"/>
      <dgm:spPr/>
      <dgm:t>
        <a:bodyPr/>
        <a:lstStyle/>
        <a:p>
          <a:endParaRPr lang="fr-FR"/>
        </a:p>
      </dgm:t>
    </dgm:pt>
    <dgm:pt modelId="{96DC872B-D486-4165-BB0F-6DD4334A4BB8}" type="pres">
      <dgm:prSet presAssocID="{2E2C46CF-5A18-4BAF-BC52-5B171A380585}" presName="connectorText" presStyleLbl="sibTrans2D1" presStyleIdx="1" presStyleCnt="4"/>
      <dgm:spPr/>
      <dgm:t>
        <a:bodyPr/>
        <a:lstStyle/>
        <a:p>
          <a:endParaRPr lang="fr-FR"/>
        </a:p>
      </dgm:t>
    </dgm:pt>
    <dgm:pt modelId="{D3E2E130-20AF-4680-83B0-3809A36C9AE5}" type="pres">
      <dgm:prSet presAssocID="{67185F2D-BACC-412A-91A1-C52106441E10}" presName="node" presStyleLbl="node1" presStyleIdx="1" presStyleCnt="4">
        <dgm:presLayoutVars>
          <dgm:bulletEnabled val="1"/>
        </dgm:presLayoutVars>
      </dgm:prSet>
      <dgm:spPr/>
      <dgm:t>
        <a:bodyPr/>
        <a:lstStyle/>
        <a:p>
          <a:endParaRPr lang="fr-FR"/>
        </a:p>
      </dgm:t>
    </dgm:pt>
    <dgm:pt modelId="{24534C34-FBAB-4524-9F9F-A41F4270EC6D}" type="pres">
      <dgm:prSet presAssocID="{103668D4-FB37-407B-A318-A26157FE3941}" presName="parTrans" presStyleLbl="sibTrans2D1" presStyleIdx="2" presStyleCnt="4"/>
      <dgm:spPr/>
      <dgm:t>
        <a:bodyPr/>
        <a:lstStyle/>
        <a:p>
          <a:endParaRPr lang="fr-FR"/>
        </a:p>
      </dgm:t>
    </dgm:pt>
    <dgm:pt modelId="{766598B2-45F1-411C-A423-D4D12AA42B67}" type="pres">
      <dgm:prSet presAssocID="{103668D4-FB37-407B-A318-A26157FE3941}" presName="connectorText" presStyleLbl="sibTrans2D1" presStyleIdx="2" presStyleCnt="4"/>
      <dgm:spPr/>
      <dgm:t>
        <a:bodyPr/>
        <a:lstStyle/>
        <a:p>
          <a:endParaRPr lang="fr-FR"/>
        </a:p>
      </dgm:t>
    </dgm:pt>
    <dgm:pt modelId="{7F689286-2F4C-4BAE-9207-A520D18D78D4}" type="pres">
      <dgm:prSet presAssocID="{B1E7F1CC-3EB2-4747-B230-E58EC2FF8388}" presName="node" presStyleLbl="node1" presStyleIdx="2" presStyleCnt="4">
        <dgm:presLayoutVars>
          <dgm:bulletEnabled val="1"/>
        </dgm:presLayoutVars>
      </dgm:prSet>
      <dgm:spPr/>
      <dgm:t>
        <a:bodyPr/>
        <a:lstStyle/>
        <a:p>
          <a:endParaRPr lang="fr-FR"/>
        </a:p>
      </dgm:t>
    </dgm:pt>
    <dgm:pt modelId="{9F149DDB-1E15-416E-BCF6-B5F5A73146D0}" type="pres">
      <dgm:prSet presAssocID="{3152B538-3A2F-4C9E-AFE4-A2E6C457EA78}" presName="parTrans" presStyleLbl="sibTrans2D1" presStyleIdx="3" presStyleCnt="4"/>
      <dgm:spPr/>
      <dgm:t>
        <a:bodyPr/>
        <a:lstStyle/>
        <a:p>
          <a:endParaRPr lang="fr-FR"/>
        </a:p>
      </dgm:t>
    </dgm:pt>
    <dgm:pt modelId="{BFBD9A76-9D88-4942-95B2-88DBD547BE1F}" type="pres">
      <dgm:prSet presAssocID="{3152B538-3A2F-4C9E-AFE4-A2E6C457EA78}" presName="connectorText" presStyleLbl="sibTrans2D1" presStyleIdx="3" presStyleCnt="4"/>
      <dgm:spPr/>
      <dgm:t>
        <a:bodyPr/>
        <a:lstStyle/>
        <a:p>
          <a:endParaRPr lang="fr-FR"/>
        </a:p>
      </dgm:t>
    </dgm:pt>
    <dgm:pt modelId="{45ED89F0-1E7D-4901-ACC3-9F714E788EE5}" type="pres">
      <dgm:prSet presAssocID="{5CBBC823-58CC-4294-BD9C-A2343F0F2804}" presName="node" presStyleLbl="node1" presStyleIdx="3" presStyleCnt="4">
        <dgm:presLayoutVars>
          <dgm:bulletEnabled val="1"/>
        </dgm:presLayoutVars>
      </dgm:prSet>
      <dgm:spPr/>
      <dgm:t>
        <a:bodyPr/>
        <a:lstStyle/>
        <a:p>
          <a:endParaRPr lang="fr-FR"/>
        </a:p>
      </dgm:t>
    </dgm:pt>
  </dgm:ptLst>
  <dgm:cxnLst>
    <dgm:cxn modelId="{C16BA26D-F533-48EB-B552-85A0701A9129}" type="presOf" srcId="{5CBBC823-58CC-4294-BD9C-A2343F0F2804}" destId="{45ED89F0-1E7D-4901-ACC3-9F714E788EE5}" srcOrd="0" destOrd="0" presId="urn:microsoft.com/office/officeart/2005/8/layout/radial5"/>
    <dgm:cxn modelId="{CEF020C6-2ED6-4009-BF69-18339E386772}" type="presOf" srcId="{5036649D-5354-48EC-AA21-0706B50EC0A0}" destId="{DE5FA6DB-2890-419B-8007-4B1C59BF9583}" srcOrd="0" destOrd="0" presId="urn:microsoft.com/office/officeart/2005/8/layout/radial5"/>
    <dgm:cxn modelId="{71CB4CA7-D23B-4D96-9173-D1BCCA9C8F44}" type="presOf" srcId="{C251F7B2-2698-490F-9202-0BF0D90755DA}" destId="{199075F0-F2C1-448B-86FF-2C6200DE2040}" srcOrd="0" destOrd="0" presId="urn:microsoft.com/office/officeart/2005/8/layout/radial5"/>
    <dgm:cxn modelId="{E8DF8C32-6270-438A-A48C-ED5D51EA084D}" type="presOf" srcId="{C251F7B2-2698-490F-9202-0BF0D90755DA}" destId="{8E5ED7AB-10CA-4803-BD5E-4B4A90F86149}" srcOrd="1" destOrd="0" presId="urn:microsoft.com/office/officeart/2005/8/layout/radial5"/>
    <dgm:cxn modelId="{0F10AB44-A8ED-4721-A2B6-5B67E9279F10}" srcId="{5036649D-5354-48EC-AA21-0706B50EC0A0}" destId="{B1E7F1CC-3EB2-4747-B230-E58EC2FF8388}" srcOrd="2" destOrd="0" parTransId="{103668D4-FB37-407B-A318-A26157FE3941}" sibTransId="{5E329EFD-F090-4D2F-A5AB-9DCCF3D7A537}"/>
    <dgm:cxn modelId="{B2312010-736A-4622-9A75-C9EA9B69E812}" srcId="{5036649D-5354-48EC-AA21-0706B50EC0A0}" destId="{856B7ADB-7DCA-4EA5-A7D4-0CD69BDCECA2}" srcOrd="0" destOrd="0" parTransId="{C251F7B2-2698-490F-9202-0BF0D90755DA}" sibTransId="{A7762D3C-AC6B-4E1E-8BBA-227073533B02}"/>
    <dgm:cxn modelId="{4DDB1F21-9CD9-4440-9EDE-981D61CB4B84}" type="presOf" srcId="{103668D4-FB37-407B-A318-A26157FE3941}" destId="{24534C34-FBAB-4524-9F9F-A41F4270EC6D}" srcOrd="0" destOrd="0" presId="urn:microsoft.com/office/officeart/2005/8/layout/radial5"/>
    <dgm:cxn modelId="{D6EA0AFE-F00F-42AB-ACDF-46577F4D5453}" type="presOf" srcId="{2E2C46CF-5A18-4BAF-BC52-5B171A380585}" destId="{61E3693C-DF81-4939-B113-AAC020BEABA7}" srcOrd="0" destOrd="0" presId="urn:microsoft.com/office/officeart/2005/8/layout/radial5"/>
    <dgm:cxn modelId="{054D9CEB-B3BF-4632-BAED-07A9284E4DA6}" srcId="{5036649D-5354-48EC-AA21-0706B50EC0A0}" destId="{5CBBC823-58CC-4294-BD9C-A2343F0F2804}" srcOrd="3" destOrd="0" parTransId="{3152B538-3A2F-4C9E-AFE4-A2E6C457EA78}" sibTransId="{47003A33-6301-4EE0-A760-35C931B35074}"/>
    <dgm:cxn modelId="{117F9477-4957-4878-963E-9957F534E85C}" srcId="{5036649D-5354-48EC-AA21-0706B50EC0A0}" destId="{67185F2D-BACC-412A-91A1-C52106441E10}" srcOrd="1" destOrd="0" parTransId="{2E2C46CF-5A18-4BAF-BC52-5B171A380585}" sibTransId="{55F62359-3B36-41C1-900F-06FA75C70EEB}"/>
    <dgm:cxn modelId="{4672A71F-0BC8-4EE4-87CA-A40819DCBDC5}" type="presOf" srcId="{2E2C46CF-5A18-4BAF-BC52-5B171A380585}" destId="{96DC872B-D486-4165-BB0F-6DD4334A4BB8}" srcOrd="1" destOrd="0" presId="urn:microsoft.com/office/officeart/2005/8/layout/radial5"/>
    <dgm:cxn modelId="{163BF2ED-8884-416A-9F4B-5A936FF34B04}" type="presOf" srcId="{5CF81B1F-63B8-443A-975F-D19A6F00C912}" destId="{183EFD06-2DDC-4561-9CDE-202C67380C4E}" srcOrd="0" destOrd="0" presId="urn:microsoft.com/office/officeart/2005/8/layout/radial5"/>
    <dgm:cxn modelId="{AB8B45A2-B30B-4477-BCD3-D1264B889821}" type="presOf" srcId="{856B7ADB-7DCA-4EA5-A7D4-0CD69BDCECA2}" destId="{F266B780-9D4C-4824-9D6E-A4EC64AC1209}" srcOrd="0" destOrd="0" presId="urn:microsoft.com/office/officeart/2005/8/layout/radial5"/>
    <dgm:cxn modelId="{713A79AC-2A64-40DB-937A-6C682E089FE1}" type="presOf" srcId="{3152B538-3A2F-4C9E-AFE4-A2E6C457EA78}" destId="{BFBD9A76-9D88-4942-95B2-88DBD547BE1F}" srcOrd="1" destOrd="0" presId="urn:microsoft.com/office/officeart/2005/8/layout/radial5"/>
    <dgm:cxn modelId="{7F4C8E80-0EAB-47E5-9B7F-71C9C889CC3D}" type="presOf" srcId="{3152B538-3A2F-4C9E-AFE4-A2E6C457EA78}" destId="{9F149DDB-1E15-416E-BCF6-B5F5A73146D0}" srcOrd="0" destOrd="0" presId="urn:microsoft.com/office/officeart/2005/8/layout/radial5"/>
    <dgm:cxn modelId="{DB976EC9-E5AD-4715-9862-D6545FF75D77}" type="presOf" srcId="{67185F2D-BACC-412A-91A1-C52106441E10}" destId="{D3E2E130-20AF-4680-83B0-3809A36C9AE5}" srcOrd="0" destOrd="0" presId="urn:microsoft.com/office/officeart/2005/8/layout/radial5"/>
    <dgm:cxn modelId="{E607D681-D907-425B-8382-690FCEA0E404}" srcId="{5CF81B1F-63B8-443A-975F-D19A6F00C912}" destId="{5036649D-5354-48EC-AA21-0706B50EC0A0}" srcOrd="0" destOrd="0" parTransId="{02CD76CD-04BB-4127-861D-18340FDBBB18}" sibTransId="{EFB39338-0FB2-42E7-A553-DD5577648C2F}"/>
    <dgm:cxn modelId="{B31894FD-93F1-401C-882B-91C6065E6C7F}" type="presOf" srcId="{103668D4-FB37-407B-A318-A26157FE3941}" destId="{766598B2-45F1-411C-A423-D4D12AA42B67}" srcOrd="1" destOrd="0" presId="urn:microsoft.com/office/officeart/2005/8/layout/radial5"/>
    <dgm:cxn modelId="{22DA2142-076B-43CE-9E98-F9FC94E8887F}" type="presOf" srcId="{B1E7F1CC-3EB2-4747-B230-E58EC2FF8388}" destId="{7F689286-2F4C-4BAE-9207-A520D18D78D4}" srcOrd="0" destOrd="0" presId="urn:microsoft.com/office/officeart/2005/8/layout/radial5"/>
    <dgm:cxn modelId="{DFBDB386-7018-4E0A-97A2-BB61973FADDD}" type="presParOf" srcId="{183EFD06-2DDC-4561-9CDE-202C67380C4E}" destId="{DE5FA6DB-2890-419B-8007-4B1C59BF9583}" srcOrd="0" destOrd="0" presId="urn:microsoft.com/office/officeart/2005/8/layout/radial5"/>
    <dgm:cxn modelId="{7320E3D2-80C5-47DA-A862-7A6BAC95F173}" type="presParOf" srcId="{183EFD06-2DDC-4561-9CDE-202C67380C4E}" destId="{199075F0-F2C1-448B-86FF-2C6200DE2040}" srcOrd="1" destOrd="0" presId="urn:microsoft.com/office/officeart/2005/8/layout/radial5"/>
    <dgm:cxn modelId="{7C1AE7DC-2AFB-4A52-83D0-1CE9970CA8F2}" type="presParOf" srcId="{199075F0-F2C1-448B-86FF-2C6200DE2040}" destId="{8E5ED7AB-10CA-4803-BD5E-4B4A90F86149}" srcOrd="0" destOrd="0" presId="urn:microsoft.com/office/officeart/2005/8/layout/radial5"/>
    <dgm:cxn modelId="{9D7DD9D7-8956-4788-9934-2DD27FD01273}" type="presParOf" srcId="{183EFD06-2DDC-4561-9CDE-202C67380C4E}" destId="{F266B780-9D4C-4824-9D6E-A4EC64AC1209}" srcOrd="2" destOrd="0" presId="urn:microsoft.com/office/officeart/2005/8/layout/radial5"/>
    <dgm:cxn modelId="{4F46307A-152A-4572-97A0-DF0940B8E7B3}" type="presParOf" srcId="{183EFD06-2DDC-4561-9CDE-202C67380C4E}" destId="{61E3693C-DF81-4939-B113-AAC020BEABA7}" srcOrd="3" destOrd="0" presId="urn:microsoft.com/office/officeart/2005/8/layout/radial5"/>
    <dgm:cxn modelId="{3D6A4E04-7298-4106-BCBD-1342279E2F1D}" type="presParOf" srcId="{61E3693C-DF81-4939-B113-AAC020BEABA7}" destId="{96DC872B-D486-4165-BB0F-6DD4334A4BB8}" srcOrd="0" destOrd="0" presId="urn:microsoft.com/office/officeart/2005/8/layout/radial5"/>
    <dgm:cxn modelId="{9F5718E0-8255-4A1A-87A2-C01CF1AF1A1D}" type="presParOf" srcId="{183EFD06-2DDC-4561-9CDE-202C67380C4E}" destId="{D3E2E130-20AF-4680-83B0-3809A36C9AE5}" srcOrd="4" destOrd="0" presId="urn:microsoft.com/office/officeart/2005/8/layout/radial5"/>
    <dgm:cxn modelId="{710EBC48-679B-4ABB-AC58-2F0BD60828B3}" type="presParOf" srcId="{183EFD06-2DDC-4561-9CDE-202C67380C4E}" destId="{24534C34-FBAB-4524-9F9F-A41F4270EC6D}" srcOrd="5" destOrd="0" presId="urn:microsoft.com/office/officeart/2005/8/layout/radial5"/>
    <dgm:cxn modelId="{697620FF-3233-4B31-A929-9642073DE57D}" type="presParOf" srcId="{24534C34-FBAB-4524-9F9F-A41F4270EC6D}" destId="{766598B2-45F1-411C-A423-D4D12AA42B67}" srcOrd="0" destOrd="0" presId="urn:microsoft.com/office/officeart/2005/8/layout/radial5"/>
    <dgm:cxn modelId="{A0DED27C-3522-4CD2-862C-61ACD5B6B813}" type="presParOf" srcId="{183EFD06-2DDC-4561-9CDE-202C67380C4E}" destId="{7F689286-2F4C-4BAE-9207-A520D18D78D4}" srcOrd="6" destOrd="0" presId="urn:microsoft.com/office/officeart/2005/8/layout/radial5"/>
    <dgm:cxn modelId="{2705762B-E393-46E1-A27D-40785A947EB9}" type="presParOf" srcId="{183EFD06-2DDC-4561-9CDE-202C67380C4E}" destId="{9F149DDB-1E15-416E-BCF6-B5F5A73146D0}" srcOrd="7" destOrd="0" presId="urn:microsoft.com/office/officeart/2005/8/layout/radial5"/>
    <dgm:cxn modelId="{61EE55B5-21E0-48FC-AB1A-8D6CC874796A}" type="presParOf" srcId="{9F149DDB-1E15-416E-BCF6-B5F5A73146D0}" destId="{BFBD9A76-9D88-4942-95B2-88DBD547BE1F}" srcOrd="0" destOrd="0" presId="urn:microsoft.com/office/officeart/2005/8/layout/radial5"/>
    <dgm:cxn modelId="{186E1C94-E92C-46EB-9466-AB162E690593}" type="presParOf" srcId="{183EFD06-2DDC-4561-9CDE-202C67380C4E}" destId="{45ED89F0-1E7D-4901-ACC3-9F714E788EE5}" srcOrd="8" destOrd="0" presId="urn:microsoft.com/office/officeart/2005/8/layout/radial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B3F6A3-E1F1-4D91-B241-B7A7B3BE5116}">
      <dsp:nvSpPr>
        <dsp:cNvPr id="0" name=""/>
        <dsp:cNvSpPr/>
      </dsp:nvSpPr>
      <dsp:spPr>
        <a:xfrm rot="5400000">
          <a:off x="-149205" y="151477"/>
          <a:ext cx="994705" cy="696293"/>
        </a:xfrm>
        <a:prstGeom prst="chevron">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fr-FR" sz="1000" kern="1200" dirty="0" smtClean="0"/>
            <a:t>Trouver les acteurs</a:t>
          </a:r>
          <a:endParaRPr lang="fr-FR" sz="1000" kern="1200" dirty="0"/>
        </a:p>
      </dsp:txBody>
      <dsp:txXfrm rot="-5400000">
        <a:off x="2" y="350418"/>
        <a:ext cx="696293" cy="298412"/>
      </dsp:txXfrm>
    </dsp:sp>
    <dsp:sp modelId="{DDBF20AD-270B-49D1-969D-BD08743D8673}">
      <dsp:nvSpPr>
        <dsp:cNvPr id="0" name=""/>
        <dsp:cNvSpPr/>
      </dsp:nvSpPr>
      <dsp:spPr>
        <a:xfrm rot="5400000">
          <a:off x="3198280" y="-2499714"/>
          <a:ext cx="646558" cy="5650531"/>
        </a:xfrm>
        <a:prstGeom prst="round2SameRect">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8890" rIns="8890" bIns="8890" numCol="1" spcCol="1270" anchor="ctr" anchorCtr="0">
          <a:noAutofit/>
        </a:bodyPr>
        <a:lstStyle/>
        <a:p>
          <a:pPr marL="114300" lvl="1" indent="-114300" algn="l" defTabSz="622300">
            <a:lnSpc>
              <a:spcPct val="90000"/>
            </a:lnSpc>
            <a:spcBef>
              <a:spcPct val="0"/>
            </a:spcBef>
            <a:spcAft>
              <a:spcPct val="15000"/>
            </a:spcAft>
            <a:buChar char="••"/>
          </a:pPr>
          <a:r>
            <a:rPr lang="fr-FR" sz="1400" kern="1200" dirty="0" smtClean="0"/>
            <a:t>Entité EXTERNE au système, qui va interagir avec le système</a:t>
          </a:r>
          <a:endParaRPr lang="fr-FR" sz="1400" kern="1200" dirty="0"/>
        </a:p>
        <a:p>
          <a:pPr marL="114300" lvl="1" indent="-114300" algn="l" defTabSz="622300">
            <a:lnSpc>
              <a:spcPct val="90000"/>
            </a:lnSpc>
            <a:spcBef>
              <a:spcPct val="0"/>
            </a:spcBef>
            <a:spcAft>
              <a:spcPct val="15000"/>
            </a:spcAft>
            <a:buChar char="••"/>
          </a:pPr>
          <a:r>
            <a:rPr lang="fr-FR" sz="1400" kern="1200" dirty="0" smtClean="0"/>
            <a:t>Chose ou personne, un ou plusieurs rôles, partagés ou non</a:t>
          </a:r>
          <a:endParaRPr lang="fr-FR" sz="1400" kern="1200" dirty="0"/>
        </a:p>
      </dsp:txBody>
      <dsp:txXfrm rot="-5400000">
        <a:off x="696294" y="33834"/>
        <a:ext cx="5618969" cy="583434"/>
      </dsp:txXfrm>
    </dsp:sp>
    <dsp:sp modelId="{E1C7BEA5-F3CA-4086-BD47-E7B38AF0D259}">
      <dsp:nvSpPr>
        <dsp:cNvPr id="0" name=""/>
        <dsp:cNvSpPr/>
      </dsp:nvSpPr>
      <dsp:spPr>
        <a:xfrm rot="5400000">
          <a:off x="-149205" y="995261"/>
          <a:ext cx="994705" cy="696293"/>
        </a:xfrm>
        <a:prstGeom prst="chevron">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fr-FR" sz="1000" kern="1200" dirty="0" smtClean="0"/>
            <a:t>Trouver les UC</a:t>
          </a:r>
          <a:endParaRPr lang="fr-FR" sz="1000" kern="1200" dirty="0"/>
        </a:p>
      </dsp:txBody>
      <dsp:txXfrm rot="-5400000">
        <a:off x="2" y="1194202"/>
        <a:ext cx="696293" cy="298412"/>
      </dsp:txXfrm>
    </dsp:sp>
    <dsp:sp modelId="{3634EA44-815F-4FDF-B720-4D2234B6522F}">
      <dsp:nvSpPr>
        <dsp:cNvPr id="0" name=""/>
        <dsp:cNvSpPr/>
      </dsp:nvSpPr>
      <dsp:spPr>
        <a:xfrm rot="5400000">
          <a:off x="3198280" y="-1655930"/>
          <a:ext cx="646558" cy="5650531"/>
        </a:xfrm>
        <a:prstGeom prst="round2SameRect">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8890" rIns="8890" bIns="8890" numCol="1" spcCol="1270" anchor="ctr" anchorCtr="0">
          <a:noAutofit/>
        </a:bodyPr>
        <a:lstStyle/>
        <a:p>
          <a:pPr marL="114300" lvl="1" indent="-114300" algn="l" defTabSz="622300">
            <a:lnSpc>
              <a:spcPct val="90000"/>
            </a:lnSpc>
            <a:spcBef>
              <a:spcPct val="0"/>
            </a:spcBef>
            <a:spcAft>
              <a:spcPct val="15000"/>
            </a:spcAft>
            <a:buChar char="••"/>
          </a:pPr>
          <a:r>
            <a:rPr lang="fr-FR" sz="1400" kern="1200" dirty="0" smtClean="0"/>
            <a:t>Quels buts dois-je atteindre en utilisant le système</a:t>
          </a:r>
          <a:endParaRPr lang="fr-FR" sz="1400" kern="1200" dirty="0"/>
        </a:p>
        <a:p>
          <a:pPr marL="114300" lvl="1" indent="-114300" algn="l" defTabSz="622300">
            <a:lnSpc>
              <a:spcPct val="90000"/>
            </a:lnSpc>
            <a:spcBef>
              <a:spcPct val="0"/>
            </a:spcBef>
            <a:spcAft>
              <a:spcPct val="15000"/>
            </a:spcAft>
            <a:buChar char="••"/>
          </a:pPr>
          <a:r>
            <a:rPr lang="fr-FR" sz="1400" kern="1200" dirty="0" smtClean="0"/>
            <a:t>Visualiser les relations entre acteurs et UC</a:t>
          </a:r>
          <a:endParaRPr lang="fr-FR" sz="1400" kern="1200" dirty="0"/>
        </a:p>
      </dsp:txBody>
      <dsp:txXfrm rot="-5400000">
        <a:off x="696294" y="877618"/>
        <a:ext cx="5618969" cy="583434"/>
      </dsp:txXfrm>
    </dsp:sp>
    <dsp:sp modelId="{BE15A37C-34D4-4880-A63F-3239AA85057F}">
      <dsp:nvSpPr>
        <dsp:cNvPr id="0" name=""/>
        <dsp:cNvSpPr/>
      </dsp:nvSpPr>
      <dsp:spPr>
        <a:xfrm rot="5400000">
          <a:off x="-149205" y="1839044"/>
          <a:ext cx="994705" cy="696293"/>
        </a:xfrm>
        <a:prstGeom prst="chevron">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fr-FR" sz="1000" kern="1200" dirty="0" smtClean="0"/>
            <a:t>Décrire les UC</a:t>
          </a:r>
          <a:endParaRPr lang="fr-FR" sz="1000" kern="1200" dirty="0"/>
        </a:p>
      </dsp:txBody>
      <dsp:txXfrm rot="-5400000">
        <a:off x="2" y="2037985"/>
        <a:ext cx="696293" cy="298412"/>
      </dsp:txXfrm>
    </dsp:sp>
    <dsp:sp modelId="{B6B8B530-84C2-45F9-BBC9-BB9FF61ADBFC}">
      <dsp:nvSpPr>
        <dsp:cNvPr id="0" name=""/>
        <dsp:cNvSpPr/>
      </dsp:nvSpPr>
      <dsp:spPr>
        <a:xfrm rot="5400000">
          <a:off x="3198280" y="-812147"/>
          <a:ext cx="646558" cy="5650531"/>
        </a:xfrm>
        <a:prstGeom prst="round2SameRect">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8890" rIns="8890" bIns="8890" numCol="1" spcCol="1270" anchor="ctr" anchorCtr="0">
          <a:noAutofit/>
        </a:bodyPr>
        <a:lstStyle/>
        <a:p>
          <a:pPr marL="114300" lvl="1" indent="-114300" algn="l" defTabSz="622300">
            <a:lnSpc>
              <a:spcPct val="90000"/>
            </a:lnSpc>
            <a:spcBef>
              <a:spcPct val="0"/>
            </a:spcBef>
            <a:spcAft>
              <a:spcPct val="15000"/>
            </a:spcAft>
            <a:buChar char="••"/>
          </a:pPr>
          <a:r>
            <a:rPr lang="fr-FR" sz="1400" kern="1200" dirty="0" smtClean="0"/>
            <a:t>Processus itératif</a:t>
          </a:r>
          <a:endParaRPr lang="fr-FR" sz="1400" kern="1200" dirty="0"/>
        </a:p>
        <a:p>
          <a:pPr marL="114300" lvl="1" indent="-114300" algn="l" defTabSz="622300">
            <a:lnSpc>
              <a:spcPct val="90000"/>
            </a:lnSpc>
            <a:spcBef>
              <a:spcPct val="0"/>
            </a:spcBef>
            <a:spcAft>
              <a:spcPct val="15000"/>
            </a:spcAft>
            <a:buChar char="••"/>
          </a:pPr>
          <a:r>
            <a:rPr lang="fr-FR" sz="1400" kern="1200" dirty="0" smtClean="0"/>
            <a:t>Description – basic flow – alternatives </a:t>
          </a:r>
          <a:endParaRPr lang="fr-FR" sz="1400" kern="1200" dirty="0"/>
        </a:p>
      </dsp:txBody>
      <dsp:txXfrm rot="-5400000">
        <a:off x="696294" y="1721401"/>
        <a:ext cx="5618969" cy="583434"/>
      </dsp:txXfrm>
    </dsp:sp>
    <dsp:sp modelId="{78F7D32B-B9DE-4503-8F5C-C7C4BA2EAC20}">
      <dsp:nvSpPr>
        <dsp:cNvPr id="0" name=""/>
        <dsp:cNvSpPr/>
      </dsp:nvSpPr>
      <dsp:spPr>
        <a:xfrm rot="5400000">
          <a:off x="-149205" y="2682828"/>
          <a:ext cx="994705" cy="696293"/>
        </a:xfrm>
        <a:prstGeom prst="chevron">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fr-FR" sz="1000" kern="1200" dirty="0" smtClean="0"/>
            <a:t>Détailler les UC</a:t>
          </a:r>
          <a:endParaRPr lang="fr-FR" sz="1000" kern="1200" dirty="0"/>
        </a:p>
      </dsp:txBody>
      <dsp:txXfrm rot="-5400000">
        <a:off x="2" y="2881769"/>
        <a:ext cx="696293" cy="298412"/>
      </dsp:txXfrm>
    </dsp:sp>
    <dsp:sp modelId="{196152C1-4F0E-4B96-BD78-443453E3471A}">
      <dsp:nvSpPr>
        <dsp:cNvPr id="0" name=""/>
        <dsp:cNvSpPr/>
      </dsp:nvSpPr>
      <dsp:spPr>
        <a:xfrm rot="5400000">
          <a:off x="3198280" y="31636"/>
          <a:ext cx="646558" cy="5650531"/>
        </a:xfrm>
        <a:prstGeom prst="round2SameRect">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333724-587B-4C97-9372-ED38BF596568}">
      <dsp:nvSpPr>
        <dsp:cNvPr id="0" name=""/>
        <dsp:cNvSpPr/>
      </dsp:nvSpPr>
      <dsp:spPr>
        <a:xfrm>
          <a:off x="3001515" y="1771338"/>
          <a:ext cx="1263049" cy="1263049"/>
        </a:xfrm>
        <a:prstGeom prst="ellipse">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fr-FR" sz="1800" kern="1200" dirty="0" smtClean="0"/>
            <a:t>acteurs</a:t>
          </a:r>
          <a:endParaRPr lang="fr-FR" sz="1800" kern="1200" dirty="0"/>
        </a:p>
      </dsp:txBody>
      <dsp:txXfrm>
        <a:off x="3186484" y="1956307"/>
        <a:ext cx="893111" cy="893111"/>
      </dsp:txXfrm>
    </dsp:sp>
    <dsp:sp modelId="{9DC5BD82-5DE6-455C-8C65-E8E0C4E52D87}">
      <dsp:nvSpPr>
        <dsp:cNvPr id="0" name=""/>
        <dsp:cNvSpPr/>
      </dsp:nvSpPr>
      <dsp:spPr>
        <a:xfrm rot="16200000">
          <a:off x="3498874" y="1311072"/>
          <a:ext cx="268330" cy="42943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533400">
            <a:lnSpc>
              <a:spcPct val="90000"/>
            </a:lnSpc>
            <a:spcBef>
              <a:spcPct val="0"/>
            </a:spcBef>
            <a:spcAft>
              <a:spcPct val="35000"/>
            </a:spcAft>
          </a:pPr>
          <a:endParaRPr lang="fr-FR" sz="1200" kern="1200"/>
        </a:p>
      </dsp:txBody>
      <dsp:txXfrm>
        <a:off x="3539124" y="1437209"/>
        <a:ext cx="187831" cy="257662"/>
      </dsp:txXfrm>
    </dsp:sp>
    <dsp:sp modelId="{C40E56DC-B2F3-48FC-AAD4-EEBD7ED7FA01}">
      <dsp:nvSpPr>
        <dsp:cNvPr id="0" name=""/>
        <dsp:cNvSpPr/>
      </dsp:nvSpPr>
      <dsp:spPr>
        <a:xfrm>
          <a:off x="3001515" y="2006"/>
          <a:ext cx="1263049" cy="1263049"/>
        </a:xfrm>
        <a:prstGeom prst="ellipse">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fr-FR" sz="1200" kern="1200" dirty="0" smtClean="0"/>
            <a:t>Qui utilise le système?</a:t>
          </a:r>
          <a:endParaRPr lang="fr-FR" sz="1200" kern="1200" dirty="0"/>
        </a:p>
      </dsp:txBody>
      <dsp:txXfrm>
        <a:off x="3186484" y="186975"/>
        <a:ext cx="893111" cy="893111"/>
      </dsp:txXfrm>
    </dsp:sp>
    <dsp:sp modelId="{2C94A1A5-3727-42B6-AFFE-16B41217A56B}">
      <dsp:nvSpPr>
        <dsp:cNvPr id="0" name=""/>
        <dsp:cNvSpPr/>
      </dsp:nvSpPr>
      <dsp:spPr>
        <a:xfrm rot="19800000">
          <a:off x="4258441" y="1749608"/>
          <a:ext cx="268330" cy="42943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533400">
            <a:lnSpc>
              <a:spcPct val="90000"/>
            </a:lnSpc>
            <a:spcBef>
              <a:spcPct val="0"/>
            </a:spcBef>
            <a:spcAft>
              <a:spcPct val="35000"/>
            </a:spcAft>
          </a:pPr>
          <a:endParaRPr lang="fr-FR" sz="1200" kern="1200"/>
        </a:p>
      </dsp:txBody>
      <dsp:txXfrm>
        <a:off x="4263833" y="1855620"/>
        <a:ext cx="187831" cy="257662"/>
      </dsp:txXfrm>
    </dsp:sp>
    <dsp:sp modelId="{F01AF923-8E92-421A-8759-EAB744102575}">
      <dsp:nvSpPr>
        <dsp:cNvPr id="0" name=""/>
        <dsp:cNvSpPr/>
      </dsp:nvSpPr>
      <dsp:spPr>
        <a:xfrm>
          <a:off x="4533802" y="886672"/>
          <a:ext cx="1263049" cy="1263049"/>
        </a:xfrm>
        <a:prstGeom prst="ellipse">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fr-FR" sz="1200" kern="1200" dirty="0" smtClean="0"/>
            <a:t>Les autres systèmes?</a:t>
          </a:r>
          <a:endParaRPr lang="fr-FR" sz="1200" kern="1200" dirty="0"/>
        </a:p>
      </dsp:txBody>
      <dsp:txXfrm>
        <a:off x="4718771" y="1071641"/>
        <a:ext cx="893111" cy="893111"/>
      </dsp:txXfrm>
    </dsp:sp>
    <dsp:sp modelId="{0927F2E5-F4A7-4136-9622-4D2EC8A272CD}">
      <dsp:nvSpPr>
        <dsp:cNvPr id="0" name=""/>
        <dsp:cNvSpPr/>
      </dsp:nvSpPr>
      <dsp:spPr>
        <a:xfrm rot="1800000">
          <a:off x="4258441" y="2626680"/>
          <a:ext cx="268330" cy="42943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533400">
            <a:lnSpc>
              <a:spcPct val="90000"/>
            </a:lnSpc>
            <a:spcBef>
              <a:spcPct val="0"/>
            </a:spcBef>
            <a:spcAft>
              <a:spcPct val="35000"/>
            </a:spcAft>
          </a:pPr>
          <a:endParaRPr lang="fr-FR" sz="1200" kern="1200"/>
        </a:p>
      </dsp:txBody>
      <dsp:txXfrm>
        <a:off x="4263833" y="2692442"/>
        <a:ext cx="187831" cy="257662"/>
      </dsp:txXfrm>
    </dsp:sp>
    <dsp:sp modelId="{289E2990-B1B3-4511-90B9-7E18D435EBBC}">
      <dsp:nvSpPr>
        <dsp:cNvPr id="0" name=""/>
        <dsp:cNvSpPr/>
      </dsp:nvSpPr>
      <dsp:spPr>
        <a:xfrm>
          <a:off x="4533802" y="2656004"/>
          <a:ext cx="1263049" cy="1263049"/>
        </a:xfrm>
        <a:prstGeom prst="ellipse">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fr-FR" sz="1200" kern="1200" dirty="0" smtClean="0"/>
            <a:t>Qui supporte  et maintient le système?</a:t>
          </a:r>
          <a:endParaRPr lang="fr-FR" sz="1200" kern="1200" dirty="0"/>
        </a:p>
      </dsp:txBody>
      <dsp:txXfrm>
        <a:off x="4718771" y="2840973"/>
        <a:ext cx="893111" cy="893111"/>
      </dsp:txXfrm>
    </dsp:sp>
    <dsp:sp modelId="{B6C48EA1-CFB4-489D-B420-B94CCF76F558}">
      <dsp:nvSpPr>
        <dsp:cNvPr id="0" name=""/>
        <dsp:cNvSpPr/>
      </dsp:nvSpPr>
      <dsp:spPr>
        <a:xfrm rot="5400000">
          <a:off x="3498874" y="3065216"/>
          <a:ext cx="268330" cy="42943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533400">
            <a:lnSpc>
              <a:spcPct val="90000"/>
            </a:lnSpc>
            <a:spcBef>
              <a:spcPct val="0"/>
            </a:spcBef>
            <a:spcAft>
              <a:spcPct val="35000"/>
            </a:spcAft>
          </a:pPr>
          <a:endParaRPr lang="fr-FR" sz="1200" kern="1200"/>
        </a:p>
      </dsp:txBody>
      <dsp:txXfrm>
        <a:off x="3539124" y="3110854"/>
        <a:ext cx="187831" cy="257662"/>
      </dsp:txXfrm>
    </dsp:sp>
    <dsp:sp modelId="{D987312F-41EC-4E49-8F20-09E83BF5838C}">
      <dsp:nvSpPr>
        <dsp:cNvPr id="0" name=""/>
        <dsp:cNvSpPr/>
      </dsp:nvSpPr>
      <dsp:spPr>
        <a:xfrm>
          <a:off x="3001515" y="3540670"/>
          <a:ext cx="1263049" cy="1263049"/>
        </a:xfrm>
        <a:prstGeom prst="ellipse">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fr-FR" sz="1200" kern="1200" dirty="0" smtClean="0"/>
            <a:t>Où le système est utilisé?</a:t>
          </a:r>
          <a:endParaRPr lang="fr-FR" sz="1200" kern="1200" dirty="0"/>
        </a:p>
      </dsp:txBody>
      <dsp:txXfrm>
        <a:off x="3186484" y="3725639"/>
        <a:ext cx="893111" cy="893111"/>
      </dsp:txXfrm>
    </dsp:sp>
    <dsp:sp modelId="{AC301398-8D17-41F3-B97F-3B0ABD6D88C9}">
      <dsp:nvSpPr>
        <dsp:cNvPr id="0" name=""/>
        <dsp:cNvSpPr/>
      </dsp:nvSpPr>
      <dsp:spPr>
        <a:xfrm rot="9000000">
          <a:off x="2739308" y="2626680"/>
          <a:ext cx="268330" cy="42943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533400">
            <a:lnSpc>
              <a:spcPct val="90000"/>
            </a:lnSpc>
            <a:spcBef>
              <a:spcPct val="0"/>
            </a:spcBef>
            <a:spcAft>
              <a:spcPct val="35000"/>
            </a:spcAft>
          </a:pPr>
          <a:endParaRPr lang="fr-FR" sz="1200" kern="1200"/>
        </a:p>
      </dsp:txBody>
      <dsp:txXfrm rot="10800000">
        <a:off x="2814415" y="2692442"/>
        <a:ext cx="187831" cy="257662"/>
      </dsp:txXfrm>
    </dsp:sp>
    <dsp:sp modelId="{C297A311-CA44-40E9-89FE-42898B4EADEF}">
      <dsp:nvSpPr>
        <dsp:cNvPr id="0" name=""/>
        <dsp:cNvSpPr/>
      </dsp:nvSpPr>
      <dsp:spPr>
        <a:xfrm>
          <a:off x="1469228" y="2656004"/>
          <a:ext cx="1263049" cy="1263049"/>
        </a:xfrm>
        <a:prstGeom prst="ellipse">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fr-FR" sz="1200" kern="1200" dirty="0" smtClean="0"/>
            <a:t>Qui fournit des infos?</a:t>
          </a:r>
          <a:endParaRPr lang="fr-FR" sz="1200" kern="1200" dirty="0"/>
        </a:p>
      </dsp:txBody>
      <dsp:txXfrm>
        <a:off x="1654197" y="2840973"/>
        <a:ext cx="893111" cy="893111"/>
      </dsp:txXfrm>
    </dsp:sp>
    <dsp:sp modelId="{66DC557A-1CE0-4292-8D73-52196586ADF2}">
      <dsp:nvSpPr>
        <dsp:cNvPr id="0" name=""/>
        <dsp:cNvSpPr/>
      </dsp:nvSpPr>
      <dsp:spPr>
        <a:xfrm rot="12600000">
          <a:off x="2739308" y="1749608"/>
          <a:ext cx="268330" cy="42943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533400">
            <a:lnSpc>
              <a:spcPct val="90000"/>
            </a:lnSpc>
            <a:spcBef>
              <a:spcPct val="0"/>
            </a:spcBef>
            <a:spcAft>
              <a:spcPct val="35000"/>
            </a:spcAft>
          </a:pPr>
          <a:endParaRPr lang="fr-FR" sz="1200" kern="1200"/>
        </a:p>
      </dsp:txBody>
      <dsp:txXfrm rot="10800000">
        <a:off x="2814415" y="1855620"/>
        <a:ext cx="187831" cy="257662"/>
      </dsp:txXfrm>
    </dsp:sp>
    <dsp:sp modelId="{F063A5FD-3DA4-4B5A-9DB2-0F864434C5DE}">
      <dsp:nvSpPr>
        <dsp:cNvPr id="0" name=""/>
        <dsp:cNvSpPr/>
      </dsp:nvSpPr>
      <dsp:spPr>
        <a:xfrm>
          <a:off x="1469228" y="886672"/>
          <a:ext cx="1263049" cy="1263049"/>
        </a:xfrm>
        <a:prstGeom prst="ellipse">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fr-FR" sz="1200" kern="1200" dirty="0" smtClean="0"/>
            <a:t>Qui obtient des infos?</a:t>
          </a:r>
          <a:endParaRPr lang="fr-FR" sz="1200" kern="1200" dirty="0"/>
        </a:p>
      </dsp:txBody>
      <dsp:txXfrm>
        <a:off x="1654197" y="1071641"/>
        <a:ext cx="893111" cy="89311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5FA6DB-2890-419B-8007-4B1C59BF9583}">
      <dsp:nvSpPr>
        <dsp:cNvPr id="0" name=""/>
        <dsp:cNvSpPr/>
      </dsp:nvSpPr>
      <dsp:spPr>
        <a:xfrm>
          <a:off x="3069902" y="1872730"/>
          <a:ext cx="1133002" cy="1133002"/>
        </a:xfrm>
        <a:prstGeom prst="ellipse">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33020" rIns="33020" bIns="33020" numCol="1" spcCol="1270" anchor="ctr" anchorCtr="0">
          <a:noAutofit/>
        </a:bodyPr>
        <a:lstStyle/>
        <a:p>
          <a:pPr lvl="0" algn="ctr" defTabSz="1155700">
            <a:lnSpc>
              <a:spcPct val="90000"/>
            </a:lnSpc>
            <a:spcBef>
              <a:spcPct val="0"/>
            </a:spcBef>
            <a:spcAft>
              <a:spcPct val="35000"/>
            </a:spcAft>
          </a:pPr>
          <a:r>
            <a:rPr lang="fr-FR" sz="2600" kern="1200" dirty="0" smtClean="0"/>
            <a:t>Les buts</a:t>
          </a:r>
          <a:endParaRPr lang="fr-FR" sz="2600" kern="1200" dirty="0"/>
        </a:p>
      </dsp:txBody>
      <dsp:txXfrm>
        <a:off x="3235826" y="2038654"/>
        <a:ext cx="801154" cy="801154"/>
      </dsp:txXfrm>
    </dsp:sp>
    <dsp:sp modelId="{199075F0-F2C1-448B-86FF-2C6200DE2040}">
      <dsp:nvSpPr>
        <dsp:cNvPr id="0" name=""/>
        <dsp:cNvSpPr/>
      </dsp:nvSpPr>
      <dsp:spPr>
        <a:xfrm rot="16200000">
          <a:off x="3515245" y="1458377"/>
          <a:ext cx="242316" cy="38522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fr-FR" sz="1100" kern="1200"/>
        </a:p>
      </dsp:txBody>
      <dsp:txXfrm>
        <a:off x="3551593" y="1571769"/>
        <a:ext cx="169621" cy="231132"/>
      </dsp:txXfrm>
    </dsp:sp>
    <dsp:sp modelId="{F266B780-9D4C-4824-9D6E-A4EC64AC1209}">
      <dsp:nvSpPr>
        <dsp:cNvPr id="0" name=""/>
        <dsp:cNvSpPr/>
      </dsp:nvSpPr>
      <dsp:spPr>
        <a:xfrm>
          <a:off x="2932703" y="8127"/>
          <a:ext cx="1407401" cy="1407401"/>
        </a:xfrm>
        <a:prstGeom prst="ellipse">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lvl="0" algn="ctr" defTabSz="488950">
            <a:lnSpc>
              <a:spcPct val="90000"/>
            </a:lnSpc>
            <a:spcBef>
              <a:spcPct val="0"/>
            </a:spcBef>
            <a:spcAft>
              <a:spcPct val="35000"/>
            </a:spcAft>
          </a:pPr>
          <a:r>
            <a:rPr lang="fr-FR" sz="1100" kern="1200" dirty="0" smtClean="0"/>
            <a:t>Pourquoi utiliser le système?</a:t>
          </a:r>
          <a:endParaRPr lang="fr-FR" sz="1100" kern="1200" dirty="0"/>
        </a:p>
      </dsp:txBody>
      <dsp:txXfrm>
        <a:off x="3138812" y="214236"/>
        <a:ext cx="995183" cy="995183"/>
      </dsp:txXfrm>
    </dsp:sp>
    <dsp:sp modelId="{61E3693C-DF81-4939-B113-AAC020BEABA7}">
      <dsp:nvSpPr>
        <dsp:cNvPr id="0" name=""/>
        <dsp:cNvSpPr/>
      </dsp:nvSpPr>
      <dsp:spPr>
        <a:xfrm>
          <a:off x="4303489" y="2246621"/>
          <a:ext cx="242316" cy="38522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fr-FR" sz="1100" kern="1200"/>
        </a:p>
      </dsp:txBody>
      <dsp:txXfrm>
        <a:off x="4303489" y="2323665"/>
        <a:ext cx="169621" cy="231132"/>
      </dsp:txXfrm>
    </dsp:sp>
    <dsp:sp modelId="{D3E2E130-20AF-4680-83B0-3809A36C9AE5}">
      <dsp:nvSpPr>
        <dsp:cNvPr id="0" name=""/>
        <dsp:cNvSpPr/>
      </dsp:nvSpPr>
      <dsp:spPr>
        <a:xfrm>
          <a:off x="4660106" y="1735530"/>
          <a:ext cx="1407401" cy="1407401"/>
        </a:xfrm>
        <a:prstGeom prst="ellipse">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lvl="0" algn="ctr" defTabSz="488950">
            <a:lnSpc>
              <a:spcPct val="90000"/>
            </a:lnSpc>
            <a:spcBef>
              <a:spcPct val="0"/>
            </a:spcBef>
            <a:spcAft>
              <a:spcPct val="35000"/>
            </a:spcAft>
          </a:pPr>
          <a:r>
            <a:rPr lang="fr-FR" sz="1100" kern="1200" dirty="0" smtClean="0"/>
            <a:t>Acteur: être informé de certains événements?</a:t>
          </a:r>
          <a:endParaRPr lang="fr-FR" sz="1100" kern="1200" dirty="0"/>
        </a:p>
      </dsp:txBody>
      <dsp:txXfrm>
        <a:off x="4866215" y="1941639"/>
        <a:ext cx="995183" cy="995183"/>
      </dsp:txXfrm>
    </dsp:sp>
    <dsp:sp modelId="{24534C34-FBAB-4524-9F9F-A41F4270EC6D}">
      <dsp:nvSpPr>
        <dsp:cNvPr id="0" name=""/>
        <dsp:cNvSpPr/>
      </dsp:nvSpPr>
      <dsp:spPr>
        <a:xfrm rot="5400000">
          <a:off x="3515245" y="3034864"/>
          <a:ext cx="242316" cy="38522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fr-FR" sz="1100" kern="1200"/>
        </a:p>
      </dsp:txBody>
      <dsp:txXfrm>
        <a:off x="3551593" y="3075561"/>
        <a:ext cx="169621" cy="231132"/>
      </dsp:txXfrm>
    </dsp:sp>
    <dsp:sp modelId="{7F689286-2F4C-4BAE-9207-A520D18D78D4}">
      <dsp:nvSpPr>
        <dsp:cNvPr id="0" name=""/>
        <dsp:cNvSpPr/>
      </dsp:nvSpPr>
      <dsp:spPr>
        <a:xfrm>
          <a:off x="2932703" y="3462933"/>
          <a:ext cx="1407401" cy="1407401"/>
        </a:xfrm>
        <a:prstGeom prst="ellipse">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lvl="0" algn="ctr" defTabSz="488950">
            <a:lnSpc>
              <a:spcPct val="90000"/>
            </a:lnSpc>
            <a:spcBef>
              <a:spcPct val="0"/>
            </a:spcBef>
            <a:spcAft>
              <a:spcPct val="35000"/>
            </a:spcAft>
          </a:pPr>
          <a:r>
            <a:rPr lang="fr-FR" sz="1100" kern="1200" dirty="0" smtClean="0"/>
            <a:t>doit-il informer le système sur des événements extérieurs?</a:t>
          </a:r>
          <a:endParaRPr lang="fr-FR" sz="1100" kern="1200" dirty="0"/>
        </a:p>
      </dsp:txBody>
      <dsp:txXfrm>
        <a:off x="3138812" y="3669042"/>
        <a:ext cx="995183" cy="995183"/>
      </dsp:txXfrm>
    </dsp:sp>
    <dsp:sp modelId="{9F149DDB-1E15-416E-BCF6-B5F5A73146D0}">
      <dsp:nvSpPr>
        <dsp:cNvPr id="0" name=""/>
        <dsp:cNvSpPr/>
      </dsp:nvSpPr>
      <dsp:spPr>
        <a:xfrm rot="10800000">
          <a:off x="2727002" y="2246621"/>
          <a:ext cx="242316" cy="38522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fr-FR" sz="1100" kern="1200"/>
        </a:p>
      </dsp:txBody>
      <dsp:txXfrm rot="10800000">
        <a:off x="2799697" y="2323665"/>
        <a:ext cx="169621" cy="231132"/>
      </dsp:txXfrm>
    </dsp:sp>
    <dsp:sp modelId="{45ED89F0-1E7D-4901-ACC3-9F714E788EE5}">
      <dsp:nvSpPr>
        <dsp:cNvPr id="0" name=""/>
        <dsp:cNvSpPr/>
      </dsp:nvSpPr>
      <dsp:spPr>
        <a:xfrm>
          <a:off x="1205300" y="1735530"/>
          <a:ext cx="1407401" cy="1407401"/>
        </a:xfrm>
        <a:prstGeom prst="ellipse">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lvl="0" algn="ctr" defTabSz="488950">
            <a:lnSpc>
              <a:spcPct val="90000"/>
            </a:lnSpc>
            <a:spcBef>
              <a:spcPct val="0"/>
            </a:spcBef>
            <a:spcAft>
              <a:spcPct val="35000"/>
            </a:spcAft>
          </a:pPr>
          <a:r>
            <a:rPr lang="fr-FR" sz="1100" kern="1200" dirty="0" smtClean="0"/>
            <a:t>Créer? Stocker?</a:t>
          </a:r>
          <a:r>
            <a:rPr lang="fr-FR" sz="1100" i="0" kern="1200" dirty="0" smtClean="0"/>
            <a:t> </a:t>
          </a:r>
          <a:r>
            <a:rPr lang="fr-FR" sz="1100" kern="1200" dirty="0" smtClean="0"/>
            <a:t>Modifier? Supprimer? Lire?</a:t>
          </a:r>
          <a:endParaRPr lang="fr-FR" sz="1100" kern="1200" dirty="0"/>
        </a:p>
      </dsp:txBody>
      <dsp:txXfrm>
        <a:off x="1411409" y="1941639"/>
        <a:ext cx="995183" cy="995183"/>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C3EB101-2736-470A-8CBA-570173653E59}" type="datetimeFigureOut">
              <a:rPr lang="fr-FR" smtClean="0"/>
              <a:pPr/>
              <a:t>15/02/2016</a:t>
            </a:fld>
            <a:endParaRPr lang="fr-FR"/>
          </a:p>
        </p:txBody>
      </p:sp>
      <p:sp>
        <p:nvSpPr>
          <p:cNvPr id="4" name="Espace réservé de l'image des diapositives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commentaires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6" name="Espace réservé du pied de page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205833A-3BE6-418B-8A6F-869D353E6B91}" type="slidenum">
              <a:rPr lang="fr-FR" smtClean="0"/>
              <a:pPr/>
              <a:t>‹N°›</a:t>
            </a:fld>
            <a:endParaRPr lang="fr-FR"/>
          </a:p>
        </p:txBody>
      </p:sp>
    </p:spTree>
    <p:extLst>
      <p:ext uri="{BB962C8B-B14F-4D97-AF65-F5344CB8AC3E}">
        <p14:creationId xmlns:p14="http://schemas.microsoft.com/office/powerpoint/2010/main" val="22441204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61442" name="Rectangle 2"/>
          <p:cNvSpPr>
            <a:spLocks noGrp="1" noChangeArrowheads="1"/>
          </p:cNvSpPr>
          <p:nvPr>
            <p:ph type="body" idx="1"/>
          </p:nvPr>
        </p:nvSpPr>
        <p:spPr bwMode="auto">
          <a:xfrm>
            <a:off x="685800" y="4343400"/>
            <a:ext cx="5486400" cy="4114800"/>
          </a:xfrm>
          <a:prstGeom prst="rect">
            <a:avLst/>
          </a:prstGeom>
          <a:noFill/>
          <a:ln>
            <a:miter lim="800000"/>
            <a:headEnd/>
            <a:tailEnd/>
          </a:ln>
        </p:spPr>
        <p:txBody>
          <a:bodyPr/>
          <a:lstStyle/>
          <a:p>
            <a:pPr marL="39688">
              <a:lnSpc>
                <a:spcPct val="87000"/>
              </a:lnSpc>
              <a:spcBef>
                <a:spcPts val="350"/>
              </a:spcBef>
            </a:pPr>
            <a:r>
              <a:rPr lang="en-US" sz="900">
                <a:solidFill>
                  <a:srgbClr val="000000"/>
                </a:solidFill>
                <a:latin typeface="Lucida Grande" charset="0"/>
                <a:ea typeface="Lucida Grande" charset="0"/>
                <a:cs typeface="Lucida Grande" charset="0"/>
                <a:sym typeface="Lucida Grande" charset="0"/>
              </a:rPr>
              <a:t>Another important part of beginning a project is to start identifying the common vocabulary. Look at the Glossary for a sample.</a:t>
            </a:r>
          </a:p>
          <a:p>
            <a:pPr marL="39688">
              <a:lnSpc>
                <a:spcPct val="87000"/>
              </a:lnSpc>
              <a:spcBef>
                <a:spcPts val="350"/>
              </a:spcBef>
            </a:pPr>
            <a:r>
              <a:rPr lang="en-US" sz="900">
                <a:solidFill>
                  <a:srgbClr val="000000"/>
                </a:solidFill>
                <a:latin typeface="Lucida Grande" charset="0"/>
                <a:ea typeface="Lucida Grande" charset="0"/>
                <a:cs typeface="Lucida Grande" charset="0"/>
                <a:sym typeface="Lucida Grande" charset="0"/>
              </a:rPr>
              <a:t>There should be one Glossary for a system. This document is important to all stakeholders, especially when they need to understand and use terms that are specific to the project. There is a sample glossary RUCS2 section of the Student Workbook.</a:t>
            </a:r>
          </a:p>
          <a:p>
            <a:pPr marL="39688">
              <a:lnSpc>
                <a:spcPct val="87000"/>
              </a:lnSpc>
              <a:spcBef>
                <a:spcPts val="350"/>
              </a:spcBef>
            </a:pPr>
            <a:r>
              <a:rPr lang="en-US" sz="900">
                <a:solidFill>
                  <a:srgbClr val="000000"/>
                </a:solidFill>
                <a:latin typeface="Lucida Grande" charset="0"/>
                <a:ea typeface="Lucida Grande" charset="0"/>
                <a:cs typeface="Lucida Grande" charset="0"/>
                <a:sym typeface="Lucida Grande" charset="0"/>
              </a:rPr>
              <a:t>All textual descriptions of the system, especially use-case descriptions should use and refer to the terms defined in the glossary. </a:t>
            </a:r>
          </a:p>
          <a:p>
            <a:pPr marL="39688">
              <a:lnSpc>
                <a:spcPct val="87000"/>
              </a:lnSpc>
              <a:spcBef>
                <a:spcPts val="350"/>
              </a:spcBef>
            </a:pPr>
            <a:r>
              <a:rPr lang="en-US" sz="900">
                <a:solidFill>
                  <a:srgbClr val="000000"/>
                </a:solidFill>
                <a:latin typeface="Lucida Grande" charset="0"/>
                <a:ea typeface="Lucida Grande" charset="0"/>
                <a:cs typeface="Lucida Grande" charset="0"/>
                <a:sym typeface="Lucida Grande" charset="0"/>
              </a:rPr>
              <a:t>In some cases, you may build a domain model to further visualize the terms in the glossary.</a:t>
            </a:r>
          </a:p>
          <a:p>
            <a:pPr marL="39688">
              <a:lnSpc>
                <a:spcPct val="87000"/>
              </a:lnSpc>
              <a:spcBef>
                <a:spcPts val="350"/>
              </a:spcBef>
            </a:pPr>
            <a:endParaRPr lang="en-US" sz="900">
              <a:solidFill>
                <a:srgbClr val="000000"/>
              </a:solidFill>
              <a:latin typeface="Lucida Grande" charset="0"/>
              <a:ea typeface="Lucida Grande" charset="0"/>
              <a:cs typeface="Lucida Grande" charset="0"/>
              <a:sym typeface="Lucida Grande" charset="0"/>
            </a:endParaRPr>
          </a:p>
          <a:p>
            <a:pPr marL="39688">
              <a:lnSpc>
                <a:spcPct val="87000"/>
              </a:lnSpc>
              <a:spcBef>
                <a:spcPts val="350"/>
              </a:spcBef>
            </a:pPr>
            <a:endParaRPr lang="en-US" sz="900">
              <a:solidFill>
                <a:srgbClr val="000000"/>
              </a:solidFill>
              <a:latin typeface="Lucida Grande" charset="0"/>
              <a:ea typeface="Lucida Grande" charset="0"/>
              <a:cs typeface="Lucida Grande" charset="0"/>
              <a:sym typeface="Lucida Grande" charset="0"/>
            </a:endParaRPr>
          </a:p>
          <a:p>
            <a:pPr marL="39688">
              <a:lnSpc>
                <a:spcPct val="87000"/>
              </a:lnSpc>
              <a:spcBef>
                <a:spcPts val="350"/>
              </a:spcBef>
            </a:pPr>
            <a:r>
              <a:rPr lang="en-US" sz="900">
                <a:solidFill>
                  <a:srgbClr val="000000"/>
                </a:solidFill>
                <a:latin typeface="Lucida Grande" charset="0"/>
                <a:ea typeface="Lucida Grande" charset="0"/>
                <a:cs typeface="Lucida Grande" charset="0"/>
                <a:sym typeface="Lucida Grande" charset="0"/>
              </a:rPr>
              <a:t>  A partir des documents récupérés en réalisant le schéma des acteurs et des flux. Recenser et analyser l’ensemble des données présentes sur les documents. Avoir un support écrit décrivant clairement les données manipulées par l’entreprise.  Une donnée est la représentation d’une information sous une forme permettant d’en faire le traitement automatique. Une donnée élémentaire doit être initialisée pour pouvoir être utilisée. Une donnée calculable peut être déduite d’autres données. L’analyse des données se fait à travers des rubriques présentes dans le dictionnaire des données.  L</a:t>
            </a:r>
            <a:r>
              <a:rPr lang="en-US" sz="900" b="1">
                <a:solidFill>
                  <a:srgbClr val="000000"/>
                </a:solidFill>
                <a:latin typeface="Lucida Grande" charset="0"/>
                <a:ea typeface="Lucida Grande" charset="0"/>
                <a:cs typeface="Lucida Grande" charset="0"/>
                <a:sym typeface="Lucida Grande" charset="0"/>
              </a:rPr>
              <a:t>e nom de la donnée :</a:t>
            </a:r>
            <a:r>
              <a:rPr lang="en-US" sz="900">
                <a:solidFill>
                  <a:srgbClr val="000000"/>
                </a:solidFill>
                <a:latin typeface="Lucida Grande" charset="0"/>
                <a:ea typeface="Lucida Grande" charset="0"/>
                <a:cs typeface="Lucida Grande" charset="0"/>
                <a:sym typeface="Lucida Grande" charset="0"/>
              </a:rPr>
              <a:t> le plus proche de celui utilisé dans l’entreprise. La définition : celle-ci doit être libellée de façon compréhensible pour tout le monde. La </a:t>
            </a:r>
            <a:r>
              <a:rPr lang="en-US" sz="900" b="1">
                <a:solidFill>
                  <a:srgbClr val="000000"/>
                </a:solidFill>
                <a:latin typeface="Lucida Grande" charset="0"/>
                <a:ea typeface="Lucida Grande" charset="0"/>
                <a:cs typeface="Lucida Grande" charset="0"/>
                <a:sym typeface="Lucida Grande" charset="0"/>
              </a:rPr>
              <a:t>structure</a:t>
            </a:r>
            <a:r>
              <a:rPr lang="en-US" sz="900">
                <a:solidFill>
                  <a:srgbClr val="000000"/>
                </a:solidFill>
                <a:latin typeface="Lucida Grande" charset="0"/>
                <a:ea typeface="Lucida Grande" charset="0"/>
                <a:cs typeface="Lucida Grande" charset="0"/>
                <a:sym typeface="Lucida Grande" charset="0"/>
              </a:rPr>
              <a:t> : c’est le « type » de la donnée alphabétique, numérique, date, … On complétera si possible par le nombre de caractères nécessaire. Le type : élémentaire ou calculableLa quantification : une estimation si possible du nombre de valeurs différentes que peut prendre la donnée. Des exemples : de valeurs que peut prendre la donnée. Les commentaires : tout ce qui est intéressant de savoir sur la donnée et que l’on n’a pas mis dans une autre rubrique.</a:t>
            </a:r>
          </a:p>
          <a:p>
            <a:pPr marL="39688">
              <a:lnSpc>
                <a:spcPct val="87000"/>
              </a:lnSpc>
              <a:spcBef>
                <a:spcPts val="350"/>
              </a:spcBef>
            </a:pPr>
            <a:r>
              <a:rPr lang="en-US" sz="900">
                <a:solidFill>
                  <a:srgbClr val="000000"/>
                </a:solidFill>
                <a:latin typeface="Lucida Grande" charset="0"/>
                <a:ea typeface="Lucida Grande" charset="0"/>
                <a:cs typeface="Lucida Grande" charset="0"/>
                <a:sym typeface="Lucida Grande" charset="0"/>
              </a:rPr>
              <a:t> </a:t>
            </a:r>
          </a:p>
        </p:txBody>
      </p:sp>
    </p:spTree>
    <p:extLst>
      <p:ext uri="{BB962C8B-B14F-4D97-AF65-F5344CB8AC3E}">
        <p14:creationId xmlns:p14="http://schemas.microsoft.com/office/powerpoint/2010/main" val="23541016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73730" name="Rectangle 2"/>
          <p:cNvSpPr>
            <a:spLocks noGrp="1" noChangeArrowheads="1"/>
          </p:cNvSpPr>
          <p:nvPr>
            <p:ph type="body" idx="1"/>
          </p:nvPr>
        </p:nvSpPr>
        <p:spPr bwMode="auto">
          <a:xfrm>
            <a:off x="685800" y="4343400"/>
            <a:ext cx="5486400" cy="4114800"/>
          </a:xfrm>
          <a:prstGeom prst="rect">
            <a:avLst/>
          </a:prstGeom>
          <a:noFill/>
          <a:ln>
            <a:miter lim="800000"/>
            <a:headEnd/>
            <a:tailEnd/>
          </a:ln>
        </p:spPr>
        <p:txBody>
          <a:bodyPr/>
          <a:lstStyle/>
          <a:p>
            <a:pPr marL="44450">
              <a:spcBef>
                <a:spcPts val="30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 pos="355600" algn="l"/>
                <a:tab pos="711200" algn="l"/>
                <a:tab pos="1066800" algn="l"/>
                <a:tab pos="1422400" algn="l"/>
                <a:tab pos="1778000" algn="l"/>
                <a:tab pos="2133600" algn="l"/>
                <a:tab pos="2489200" algn="l"/>
                <a:tab pos="2844800" algn="l"/>
                <a:tab pos="3200400" algn="l"/>
                <a:tab pos="3556000" algn="l"/>
                <a:tab pos="3911600" algn="l"/>
                <a:tab pos="4267200" algn="l"/>
                <a:tab pos="355600" algn="l"/>
                <a:tab pos="711200" algn="l"/>
                <a:tab pos="1066800" algn="l"/>
                <a:tab pos="1422400" algn="l"/>
                <a:tab pos="1778000" algn="l"/>
                <a:tab pos="2133600" algn="l"/>
                <a:tab pos="2489200" algn="l"/>
                <a:tab pos="2844800" algn="l"/>
              </a:tabLst>
            </a:pPr>
            <a:r>
              <a:rPr lang="en-US" sz="1400">
                <a:latin typeface="Times New Roman" charset="0"/>
                <a:cs typeface="Times New Roman" charset="0"/>
                <a:sym typeface="Times New Roman" charset="0"/>
              </a:rPr>
              <a:t>Use cases are a way to organize requirements from a user perspective. All the requirements for a user to accomplish a particular task are gathered together in a single use case. The benefits of use cases include:</a:t>
            </a:r>
          </a:p>
          <a:p>
            <a:pPr marL="44450">
              <a:spcBef>
                <a:spcPts val="30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 pos="355600" algn="l"/>
                <a:tab pos="711200" algn="l"/>
                <a:tab pos="1066800" algn="l"/>
                <a:tab pos="1422400" algn="l"/>
                <a:tab pos="1778000" algn="l"/>
                <a:tab pos="2133600" algn="l"/>
                <a:tab pos="2489200" algn="l"/>
                <a:tab pos="2844800" algn="l"/>
                <a:tab pos="3200400" algn="l"/>
                <a:tab pos="3556000" algn="l"/>
                <a:tab pos="3911600" algn="l"/>
                <a:tab pos="4267200" algn="l"/>
                <a:tab pos="355600" algn="l"/>
                <a:tab pos="711200" algn="l"/>
                <a:tab pos="1066800" algn="l"/>
                <a:tab pos="1422400" algn="l"/>
                <a:tab pos="1778000" algn="l"/>
                <a:tab pos="2133600" algn="l"/>
                <a:tab pos="2489200" algn="l"/>
                <a:tab pos="2844800" algn="l"/>
              </a:tabLst>
            </a:pPr>
            <a:r>
              <a:rPr lang="en-US" sz="1400">
                <a:latin typeface="Times New Roman" charset="0"/>
                <a:cs typeface="Times New Roman" charset="0"/>
                <a:sym typeface="Times New Roman" charset="0"/>
              </a:rPr>
              <a:t>Use cases show why the system is needed. Use cases show what goals the users can accomplish by using the system.</a:t>
            </a:r>
          </a:p>
          <a:p>
            <a:pPr marL="44450">
              <a:spcBef>
                <a:spcPts val="30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 pos="355600" algn="l"/>
                <a:tab pos="711200" algn="l"/>
                <a:tab pos="1066800" algn="l"/>
                <a:tab pos="1422400" algn="l"/>
                <a:tab pos="1778000" algn="l"/>
                <a:tab pos="2133600" algn="l"/>
                <a:tab pos="2489200" algn="l"/>
                <a:tab pos="2844800" algn="l"/>
                <a:tab pos="3200400" algn="l"/>
                <a:tab pos="3556000" algn="l"/>
                <a:tab pos="3911600" algn="l"/>
                <a:tab pos="4267200" algn="l"/>
                <a:tab pos="355600" algn="l"/>
                <a:tab pos="711200" algn="l"/>
                <a:tab pos="1066800" algn="l"/>
                <a:tab pos="1422400" algn="l"/>
                <a:tab pos="1778000" algn="l"/>
                <a:tab pos="2133600" algn="l"/>
                <a:tab pos="2489200" algn="l"/>
                <a:tab pos="2844800" algn="l"/>
              </a:tabLst>
            </a:pPr>
            <a:r>
              <a:rPr lang="en-US" sz="1400">
                <a:latin typeface="Times New Roman" charset="0"/>
                <a:cs typeface="Times New Roman" charset="0"/>
                <a:sym typeface="Times New Roman" charset="0"/>
              </a:rPr>
              <a:t>System requirements are placed in context. Each requirement is part of a logical sequence of actions to accomplish a goal of a user. </a:t>
            </a:r>
          </a:p>
          <a:p>
            <a:pPr marL="44450">
              <a:spcBef>
                <a:spcPts val="30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 pos="355600" algn="l"/>
                <a:tab pos="711200" algn="l"/>
                <a:tab pos="1066800" algn="l"/>
                <a:tab pos="1422400" algn="l"/>
                <a:tab pos="1778000" algn="l"/>
                <a:tab pos="2133600" algn="l"/>
                <a:tab pos="2489200" algn="l"/>
                <a:tab pos="2844800" algn="l"/>
                <a:tab pos="3200400" algn="l"/>
                <a:tab pos="3556000" algn="l"/>
                <a:tab pos="3911600" algn="l"/>
                <a:tab pos="4267200" algn="l"/>
                <a:tab pos="355600" algn="l"/>
                <a:tab pos="711200" algn="l"/>
                <a:tab pos="1066800" algn="l"/>
                <a:tab pos="1422400" algn="l"/>
                <a:tab pos="1778000" algn="l"/>
                <a:tab pos="2133600" algn="l"/>
                <a:tab pos="2489200" algn="l"/>
                <a:tab pos="2844800" algn="l"/>
              </a:tabLst>
            </a:pPr>
            <a:r>
              <a:rPr lang="en-US" sz="1400">
                <a:latin typeface="Times New Roman" charset="0"/>
                <a:cs typeface="Times New Roman" charset="0"/>
                <a:sym typeface="Times New Roman" charset="0"/>
              </a:rPr>
              <a:t>Use cases are easy to understand. They express requirements from a user perspective and in the user’s own vocabulary. Traditional forms of requirements capture need some translation to make them accessibly by different stakeholders. When you translate something, information is often lost or misinterpreted. Use cases require no such translation. Therefore, they provide a more consistent and reliable form of requirement capture. </a:t>
            </a:r>
          </a:p>
          <a:p>
            <a:pPr marL="44450">
              <a:spcBef>
                <a:spcPts val="30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 pos="355600" algn="l"/>
                <a:tab pos="711200" algn="l"/>
                <a:tab pos="1066800" algn="l"/>
                <a:tab pos="1422400" algn="l"/>
                <a:tab pos="1778000" algn="l"/>
                <a:tab pos="2133600" algn="l"/>
                <a:tab pos="2489200" algn="l"/>
                <a:tab pos="2844800" algn="l"/>
                <a:tab pos="3200400" algn="l"/>
                <a:tab pos="3556000" algn="l"/>
                <a:tab pos="3911600" algn="l"/>
                <a:tab pos="4267200" algn="l"/>
                <a:tab pos="355600" algn="l"/>
                <a:tab pos="711200" algn="l"/>
                <a:tab pos="1066800" algn="l"/>
                <a:tab pos="1422400" algn="l"/>
                <a:tab pos="1778000" algn="l"/>
                <a:tab pos="2133600" algn="l"/>
                <a:tab pos="2489200" algn="l"/>
                <a:tab pos="2844800" algn="l"/>
              </a:tabLst>
            </a:pPr>
            <a:r>
              <a:rPr lang="en-US" sz="1400">
                <a:latin typeface="Times New Roman" charset="0"/>
                <a:cs typeface="Times New Roman" charset="0"/>
                <a:sym typeface="Times New Roman" charset="0"/>
              </a:rPr>
              <a:t>Use cases are a means to communicate requirements between customers and developers to ensure that the system that is built is what the customer wants.</a:t>
            </a:r>
          </a:p>
        </p:txBody>
      </p:sp>
    </p:spTree>
    <p:extLst>
      <p:ext uri="{BB962C8B-B14F-4D97-AF65-F5344CB8AC3E}">
        <p14:creationId xmlns:p14="http://schemas.microsoft.com/office/powerpoint/2010/main" val="6103903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5"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103426" name="Rectangle 2"/>
          <p:cNvSpPr>
            <a:spLocks noGrp="1" noChangeArrowheads="1"/>
          </p:cNvSpPr>
          <p:nvPr>
            <p:ph type="body" idx="1"/>
          </p:nvPr>
        </p:nvSpPr>
        <p:spPr bwMode="auto">
          <a:xfrm>
            <a:off x="685800" y="4343400"/>
            <a:ext cx="5486400" cy="4114800"/>
          </a:xfrm>
          <a:prstGeom prst="rect">
            <a:avLst/>
          </a:prstGeom>
          <a:noFill/>
          <a:ln>
            <a:miter lim="800000"/>
            <a:headEnd/>
            <a:tailEnd/>
          </a:ln>
        </p:spPr>
        <p:txBody>
          <a:bodyPr/>
          <a:lstStyle/>
          <a:p>
            <a:pPr marL="46038">
              <a:spcBef>
                <a:spcPts val="300"/>
              </a:spcBef>
            </a:pPr>
            <a:r>
              <a:rPr lang="en-US">
                <a:solidFill>
                  <a:srgbClr val="000000"/>
                </a:solidFill>
                <a:latin typeface="Times New Roman" charset="0"/>
                <a:cs typeface="Times New Roman" charset="0"/>
                <a:sym typeface="Times New Roman" charset="0"/>
              </a:rPr>
              <a:t>to describe each actor in detail . </a:t>
            </a:r>
          </a:p>
          <a:p>
            <a:pPr marL="46038">
              <a:spcBef>
                <a:spcPts val="300"/>
              </a:spcBef>
            </a:pPr>
            <a:r>
              <a:rPr lang="en-US">
                <a:solidFill>
                  <a:srgbClr val="000000"/>
                </a:solidFill>
                <a:latin typeface="Times New Roman" charset="0"/>
                <a:cs typeface="Times New Roman" charset="0"/>
                <a:sym typeface="Times New Roman" charset="0"/>
              </a:rPr>
              <a:t>Include this information in each brief description for each actor:</a:t>
            </a:r>
          </a:p>
          <a:p>
            <a:pPr marL="46038">
              <a:spcBef>
                <a:spcPts val="300"/>
              </a:spcBef>
              <a:buClr>
                <a:srgbClr val="000000"/>
              </a:buClr>
              <a:buFont typeface="Times New Roman" charset="0"/>
              <a:buChar char="•"/>
            </a:pPr>
            <a:r>
              <a:rPr lang="en-US">
                <a:solidFill>
                  <a:srgbClr val="000000"/>
                </a:solidFill>
                <a:latin typeface="Times New Roman" charset="0"/>
                <a:cs typeface="Times New Roman" charset="0"/>
                <a:sym typeface="Times New Roman" charset="0"/>
              </a:rPr>
              <a:t>What or whom the actor represents</a:t>
            </a:r>
          </a:p>
          <a:p>
            <a:pPr marL="46038">
              <a:spcBef>
                <a:spcPts val="300"/>
              </a:spcBef>
              <a:buClr>
                <a:srgbClr val="000000"/>
              </a:buClr>
              <a:buFont typeface="Times New Roman" charset="0"/>
              <a:buChar char="•"/>
            </a:pPr>
            <a:r>
              <a:rPr lang="en-US">
                <a:solidFill>
                  <a:srgbClr val="000000"/>
                </a:solidFill>
                <a:latin typeface="Times New Roman" charset="0"/>
                <a:cs typeface="Times New Roman" charset="0"/>
                <a:sym typeface="Times New Roman" charset="0"/>
              </a:rPr>
              <a:t>Why the actor is needed</a:t>
            </a:r>
          </a:p>
          <a:p>
            <a:pPr marL="46038">
              <a:spcBef>
                <a:spcPts val="300"/>
              </a:spcBef>
              <a:buClr>
                <a:srgbClr val="000000"/>
              </a:buClr>
              <a:buFont typeface="Times New Roman" charset="0"/>
              <a:buChar char="•"/>
            </a:pPr>
            <a:r>
              <a:rPr lang="en-US">
                <a:solidFill>
                  <a:srgbClr val="000000"/>
                </a:solidFill>
                <a:latin typeface="Times New Roman" charset="0"/>
                <a:cs typeface="Times New Roman" charset="0"/>
                <a:sym typeface="Times New Roman" charset="0"/>
              </a:rPr>
              <a:t>What the actor’s area of responsibility is </a:t>
            </a:r>
          </a:p>
          <a:p>
            <a:pPr marL="46038">
              <a:spcBef>
                <a:spcPts val="300"/>
              </a:spcBef>
              <a:buClr>
                <a:srgbClr val="000000"/>
              </a:buClr>
              <a:buFont typeface="Times New Roman" charset="0"/>
              <a:buChar char="•"/>
            </a:pPr>
            <a:r>
              <a:rPr lang="en-US">
                <a:solidFill>
                  <a:srgbClr val="000000"/>
                </a:solidFill>
                <a:latin typeface="Times New Roman" charset="0"/>
                <a:cs typeface="Times New Roman" charset="0"/>
                <a:sym typeface="Times New Roman" charset="0"/>
              </a:rPr>
              <a:t>What interests the actor has in the system</a:t>
            </a:r>
          </a:p>
          <a:p>
            <a:pPr marL="46038">
              <a:spcBef>
                <a:spcPts val="300"/>
              </a:spcBef>
            </a:pPr>
            <a:r>
              <a:rPr lang="en-US">
                <a:solidFill>
                  <a:srgbClr val="000000"/>
                </a:solidFill>
                <a:latin typeface="Times New Roman" charset="0"/>
                <a:cs typeface="Times New Roman" charset="0"/>
                <a:sym typeface="Times New Roman" charset="0"/>
              </a:rPr>
              <a:t>Some information about the actors is also shown on use-case diagrams, which show the name of the actor and the actor’s relationships with use cases.</a:t>
            </a:r>
          </a:p>
        </p:txBody>
      </p:sp>
    </p:spTree>
    <p:extLst>
      <p:ext uri="{BB962C8B-B14F-4D97-AF65-F5344CB8AC3E}">
        <p14:creationId xmlns:p14="http://schemas.microsoft.com/office/powerpoint/2010/main" val="31759801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5205833A-3BE6-418B-8A6F-869D353E6B91}" type="slidenum">
              <a:rPr lang="fr-FR" smtClean="0"/>
              <a:pPr/>
              <a:t>30</a:t>
            </a:fld>
            <a:endParaRPr lang="fr-FR"/>
          </a:p>
        </p:txBody>
      </p:sp>
    </p:spTree>
    <p:extLst>
      <p:ext uri="{BB962C8B-B14F-4D97-AF65-F5344CB8AC3E}">
        <p14:creationId xmlns:p14="http://schemas.microsoft.com/office/powerpoint/2010/main" val="234354052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grpSp>
        <p:nvGrpSpPr>
          <p:cNvPr id="6" name="Group 5"/>
          <p:cNvGrpSpPr/>
          <p:nvPr/>
        </p:nvGrpSpPr>
        <p:grpSpPr>
          <a:xfrm>
            <a:off x="-1588" y="0"/>
            <a:ext cx="9145588" cy="6860798"/>
            <a:chOff x="-1588" y="0"/>
            <a:chExt cx="9145588" cy="6860798"/>
          </a:xfrm>
        </p:grpSpPr>
        <p:sp>
          <p:nvSpPr>
            <p:cNvPr id="9" name="Rectangle 8"/>
            <p:cNvSpPr/>
            <p:nvPr/>
          </p:nvSpPr>
          <p:spPr>
            <a:xfrm>
              <a:off x="0" y="0"/>
              <a:ext cx="9118832"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rcRect/>
              <a:stretch>
                <a:fillRect l="-16713" r="-16989"/>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Oval 9"/>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Oval 11"/>
            <p:cNvSpPr/>
            <p:nvPr/>
          </p:nvSpPr>
          <p:spPr>
            <a:xfrm>
              <a:off x="629943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p:cNvSpPr/>
            <p:nvPr/>
          </p:nvSpPr>
          <p:spPr>
            <a:xfrm>
              <a:off x="5689832" y="0"/>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6299432" y="5870198"/>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Freeform 5"/>
            <p:cNvSpPr>
              <a:spLocks noEditPoints="1"/>
            </p:cNvSpPr>
            <p:nvPr/>
          </p:nvSpPr>
          <p:spPr bwMode="gray">
            <a:xfrm>
              <a:off x="0" y="0"/>
              <a:ext cx="9144000" cy="6858000"/>
            </a:xfrm>
            <a:custGeom>
              <a:avLst/>
              <a:gdLst/>
              <a:ahLst/>
              <a:cxnLst/>
              <a:rect l="0" t="0" r="r" b="b"/>
              <a:pathLst>
                <a:path w="5760" h="4320">
                  <a:moveTo>
                    <a:pt x="0" y="0"/>
                  </a:moveTo>
                  <a:lnTo>
                    <a:pt x="0" y="4320"/>
                  </a:lnTo>
                  <a:lnTo>
                    <a:pt x="5760" y="4320"/>
                  </a:lnTo>
                  <a:lnTo>
                    <a:pt x="5760" y="0"/>
                  </a:lnTo>
                  <a:lnTo>
                    <a:pt x="0" y="0"/>
                  </a:lnTo>
                  <a:close/>
                  <a:moveTo>
                    <a:pt x="5444" y="4004"/>
                  </a:moveTo>
                  <a:lnTo>
                    <a:pt x="324" y="4004"/>
                  </a:lnTo>
                  <a:lnTo>
                    <a:pt x="324" y="324"/>
                  </a:lnTo>
                  <a:lnTo>
                    <a:pt x="5444" y="324"/>
                  </a:lnTo>
                  <a:lnTo>
                    <a:pt x="5444" y="4004"/>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866440" y="2226503"/>
            <a:ext cx="5917679" cy="2550877"/>
          </a:xfrm>
        </p:spPr>
        <p:txBody>
          <a:bodyPr anchor="b"/>
          <a:lstStyle>
            <a:lvl1pPr>
              <a:defRPr sz="4800"/>
            </a:lvl1pPr>
          </a:lstStyle>
          <a:p>
            <a:r>
              <a:rPr lang="fr-FR" smtClean="0"/>
              <a:t>Modifiez le style du titre</a:t>
            </a:r>
            <a:endParaRPr lang="en-US" dirty="0"/>
          </a:p>
        </p:txBody>
      </p:sp>
      <p:sp>
        <p:nvSpPr>
          <p:cNvPr id="3" name="Subtitle 2"/>
          <p:cNvSpPr>
            <a:spLocks noGrp="1"/>
          </p:cNvSpPr>
          <p:nvPr>
            <p:ph type="subTitle" idx="1"/>
          </p:nvPr>
        </p:nvSpPr>
        <p:spPr>
          <a:xfrm>
            <a:off x="866440" y="4777380"/>
            <a:ext cx="5917679"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smtClean="0"/>
              <a:t>Modifiez le style des sous-titres du masque</a:t>
            </a:r>
            <a:endParaRPr lang="en-US" dirty="0"/>
          </a:p>
        </p:txBody>
      </p:sp>
      <p:sp>
        <p:nvSpPr>
          <p:cNvPr id="4" name="Date Placeholder 3"/>
          <p:cNvSpPr>
            <a:spLocks noGrp="1"/>
          </p:cNvSpPr>
          <p:nvPr>
            <p:ph type="dt" sz="half" idx="10"/>
          </p:nvPr>
        </p:nvSpPr>
        <p:spPr bwMode="gray">
          <a:xfrm rot="5400000">
            <a:off x="7498080" y="1828800"/>
            <a:ext cx="990599" cy="228659"/>
          </a:xfrm>
        </p:spPr>
        <p:txBody>
          <a:bodyPr anchor="t"/>
          <a:lstStyle>
            <a:lvl1pPr algn="l">
              <a:defRPr b="0" i="0">
                <a:solidFill>
                  <a:schemeClr val="bg1">
                    <a:alpha val="60000"/>
                  </a:schemeClr>
                </a:solidFill>
              </a:defRPr>
            </a:lvl1pPr>
          </a:lstStyle>
          <a:p>
            <a:fld id="{C5158D7A-E568-4ECB-8B87-26CAE32E4373}" type="datetime1">
              <a:rPr lang="fr-FR" smtClean="0"/>
              <a:pPr/>
              <a:t>15/02/2016</a:t>
            </a:fld>
            <a:endParaRPr lang="fr-FR"/>
          </a:p>
        </p:txBody>
      </p:sp>
      <p:sp>
        <p:nvSpPr>
          <p:cNvPr id="5" name="Footer Placeholder 4"/>
          <p:cNvSpPr>
            <a:spLocks noGrp="1"/>
          </p:cNvSpPr>
          <p:nvPr>
            <p:ph type="ftr" sz="quarter" idx="11"/>
          </p:nvPr>
        </p:nvSpPr>
        <p:spPr bwMode="gray">
          <a:xfrm rot="5400000">
            <a:off x="6236208" y="3264408"/>
            <a:ext cx="3859795" cy="228660"/>
          </a:xfrm>
        </p:spPr>
        <p:txBody>
          <a:bodyPr/>
          <a:lstStyle>
            <a:lvl1pPr>
              <a:defRPr b="0" i="0">
                <a:solidFill>
                  <a:schemeClr val="bg1">
                    <a:alpha val="60000"/>
                  </a:schemeClr>
                </a:solidFill>
              </a:defRPr>
            </a:lvl1pPr>
          </a:lstStyle>
          <a:p>
            <a:endParaRPr lang="fr-FR"/>
          </a:p>
        </p:txBody>
      </p:sp>
      <p:sp>
        <p:nvSpPr>
          <p:cNvPr id="11" name="Rectangle 10"/>
          <p:cNvSpPr/>
          <p:nvPr/>
        </p:nvSpPr>
        <p:spPr>
          <a:xfrm>
            <a:off x="7745644" y="0"/>
            <a:ext cx="685800" cy="109945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8" name="Slide Number Placeholder 5"/>
          <p:cNvSpPr>
            <a:spLocks noGrp="1"/>
          </p:cNvSpPr>
          <p:nvPr>
            <p:ph type="sldNum" sz="quarter" idx="12"/>
          </p:nvPr>
        </p:nvSpPr>
        <p:spPr>
          <a:xfrm>
            <a:off x="7678616" y="295730"/>
            <a:ext cx="791308" cy="767687"/>
          </a:xfrm>
          <a:prstGeom prst="rect">
            <a:avLst/>
          </a:prstGeom>
        </p:spPr>
        <p:txBody>
          <a:bodyPr anchor="b"/>
          <a:lstStyle>
            <a:lvl1pPr algn="ctr">
              <a:defRPr sz="2800"/>
            </a:lvl1pPr>
          </a:lstStyle>
          <a:p>
            <a:fld id="{6ED0838D-2A37-4FD0-B81A-FE99B62D3649}" type="slidenum">
              <a:rPr lang="fr-FR" smtClean="0"/>
              <a:pPr/>
              <a:t>‹N°›</a:t>
            </a:fld>
            <a:endParaRPr lang="fr-FR"/>
          </a:p>
        </p:txBody>
      </p:sp>
    </p:spTree>
    <p:extLst>
      <p:ext uri="{BB962C8B-B14F-4D97-AF65-F5344CB8AC3E}">
        <p14:creationId xmlns:p14="http://schemas.microsoft.com/office/powerpoint/2010/main" val="1427866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Image panoramique avec légende">
    <p:spTree>
      <p:nvGrpSpPr>
        <p:cNvPr id="1" name=""/>
        <p:cNvGrpSpPr/>
        <p:nvPr/>
      </p:nvGrpSpPr>
      <p:grpSpPr>
        <a:xfrm>
          <a:off x="0" y="0"/>
          <a:ext cx="0" cy="0"/>
          <a:chOff x="0" y="0"/>
          <a:chExt cx="0" cy="0"/>
        </a:xfrm>
      </p:grpSpPr>
      <p:grpSp>
        <p:nvGrpSpPr>
          <p:cNvPr id="8" name="Group 7"/>
          <p:cNvGrpSpPr/>
          <p:nvPr/>
        </p:nvGrpSpPr>
        <p:grpSpPr>
          <a:xfrm>
            <a:off x="-1588" y="0"/>
            <a:ext cx="9145588" cy="6860798"/>
            <a:chOff x="-1588" y="0"/>
            <a:chExt cx="9145588" cy="6860798"/>
          </a:xfrm>
        </p:grpSpPr>
        <p:sp>
          <p:nvSpPr>
            <p:cNvPr id="12" name="Rectangle 11"/>
            <p:cNvSpPr/>
            <p:nvPr/>
          </p:nvSpPr>
          <p:spPr>
            <a:xfrm>
              <a:off x="0" y="0"/>
              <a:ext cx="9118832"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rcRect/>
              <a:stretch>
                <a:fillRect l="-16713" r="-16989"/>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629943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5689832" y="0"/>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6299432" y="5870198"/>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10204164">
              <a:off x="426788" y="4564241"/>
              <a:ext cx="2377690" cy="317748"/>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6" name="Rectangle 15"/>
            <p:cNvSpPr/>
            <p:nvPr/>
          </p:nvSpPr>
          <p:spPr>
            <a:xfrm>
              <a:off x="421503" y="402165"/>
              <a:ext cx="8327939" cy="314113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10"/>
            <p:cNvSpPr/>
            <p:nvPr/>
          </p:nvSpPr>
          <p:spPr bwMode="gray">
            <a:xfrm rot="10800000">
              <a:off x="485023" y="2670079"/>
              <a:ext cx="8182128" cy="2130508"/>
            </a:xfrm>
            <a:custGeom>
              <a:avLst/>
              <a:gdLst/>
              <a:ahLst/>
              <a:cxnLst/>
              <a:rect l="l" t="t" r="r" b="b"/>
              <a:pathLst>
                <a:path w="10000" h="9621">
                  <a:moveTo>
                    <a:pt x="0" y="0"/>
                  </a:moveTo>
                  <a:lnTo>
                    <a:pt x="0" y="2411"/>
                  </a:lnTo>
                  <a:lnTo>
                    <a:pt x="0" y="9586"/>
                  </a:lnTo>
                  <a:lnTo>
                    <a:pt x="0" y="9621"/>
                  </a:lnTo>
                  <a:lnTo>
                    <a:pt x="10000" y="9585"/>
                  </a:lnTo>
                  <a:cubicBezTo>
                    <a:pt x="9997" y="8144"/>
                    <a:pt x="10003" y="9571"/>
                    <a:pt x="10000" y="9586"/>
                  </a:cubicBezTo>
                  <a:cubicBezTo>
                    <a:pt x="9997" y="7194"/>
                    <a:pt x="9993" y="4803"/>
                    <a:pt x="9990" y="2411"/>
                  </a:cubicBezTo>
                  <a:lnTo>
                    <a:pt x="9990" y="0"/>
                  </a:lnTo>
                  <a:lnTo>
                    <a:pt x="9990" y="0"/>
                  </a:lnTo>
                  <a:lnTo>
                    <a:pt x="9534" y="253"/>
                  </a:lnTo>
                  <a:lnTo>
                    <a:pt x="9084" y="477"/>
                  </a:lnTo>
                  <a:lnTo>
                    <a:pt x="8628" y="669"/>
                  </a:lnTo>
                  <a:lnTo>
                    <a:pt x="8177" y="847"/>
                  </a:lnTo>
                  <a:lnTo>
                    <a:pt x="7726" y="984"/>
                  </a:lnTo>
                  <a:lnTo>
                    <a:pt x="7279" y="1087"/>
                  </a:lnTo>
                  <a:lnTo>
                    <a:pt x="6832" y="1176"/>
                  </a:lnTo>
                  <a:lnTo>
                    <a:pt x="6393" y="1236"/>
                  </a:lnTo>
                  <a:lnTo>
                    <a:pt x="5962" y="1279"/>
                  </a:lnTo>
                  <a:lnTo>
                    <a:pt x="5534" y="1294"/>
                  </a:lnTo>
                  <a:lnTo>
                    <a:pt x="5120" y="1294"/>
                  </a:lnTo>
                  <a:lnTo>
                    <a:pt x="4709" y="1294"/>
                  </a:lnTo>
                  <a:lnTo>
                    <a:pt x="4311" y="1266"/>
                  </a:lnTo>
                  <a:lnTo>
                    <a:pt x="3923" y="1221"/>
                  </a:lnTo>
                  <a:lnTo>
                    <a:pt x="3548" y="1161"/>
                  </a:lnTo>
                  <a:lnTo>
                    <a:pt x="3187" y="1101"/>
                  </a:lnTo>
                  <a:lnTo>
                    <a:pt x="2840" y="1026"/>
                  </a:lnTo>
                  <a:lnTo>
                    <a:pt x="2505" y="954"/>
                  </a:lnTo>
                  <a:lnTo>
                    <a:pt x="2192" y="865"/>
                  </a:lnTo>
                  <a:lnTo>
                    <a:pt x="1889" y="775"/>
                  </a:lnTo>
                  <a:lnTo>
                    <a:pt x="1346" y="579"/>
                  </a:lnTo>
                  <a:lnTo>
                    <a:pt x="882" y="400"/>
                  </a:lnTo>
                  <a:lnTo>
                    <a:pt x="511" y="253"/>
                  </a:lnTo>
                  <a:lnTo>
                    <a:pt x="234" y="118"/>
                  </a:lnTo>
                  <a:lnTo>
                    <a:pt x="0" y="0"/>
                  </a:lnTo>
                  <a:lnTo>
                    <a:pt x="0" y="0"/>
                  </a:lnTo>
                  <a:close/>
                </a:path>
              </a:pathLst>
            </a:custGeom>
            <a:solidFill>
              <a:schemeClr val="bg1"/>
            </a:solidFill>
            <a:ln>
              <a:noFill/>
            </a:ln>
          </p:spPr>
        </p:sp>
        <p:sp>
          <p:nvSpPr>
            <p:cNvPr id="20" name="Freeform 5"/>
            <p:cNvSpPr>
              <a:spLocks noEditPoints="1"/>
            </p:cNvSpPr>
            <p:nvPr/>
          </p:nvSpPr>
          <p:spPr bwMode="gray">
            <a:xfrm>
              <a:off x="0" y="0"/>
              <a:ext cx="9144000" cy="6858000"/>
            </a:xfrm>
            <a:custGeom>
              <a:avLst/>
              <a:gdLst/>
              <a:ahLst/>
              <a:cxnLst/>
              <a:rect l="0" t="0" r="r" b="b"/>
              <a:pathLst>
                <a:path w="5760" h="4320">
                  <a:moveTo>
                    <a:pt x="0" y="0"/>
                  </a:moveTo>
                  <a:lnTo>
                    <a:pt x="0" y="4320"/>
                  </a:lnTo>
                  <a:lnTo>
                    <a:pt x="5760" y="4320"/>
                  </a:lnTo>
                  <a:lnTo>
                    <a:pt x="5760" y="0"/>
                  </a:lnTo>
                  <a:lnTo>
                    <a:pt x="0" y="0"/>
                  </a:lnTo>
                  <a:close/>
                  <a:moveTo>
                    <a:pt x="5444" y="4004"/>
                  </a:moveTo>
                  <a:lnTo>
                    <a:pt x="324" y="4004"/>
                  </a:lnTo>
                  <a:lnTo>
                    <a:pt x="324" y="324"/>
                  </a:lnTo>
                  <a:lnTo>
                    <a:pt x="5444" y="324"/>
                  </a:lnTo>
                  <a:lnTo>
                    <a:pt x="5444" y="4004"/>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title"/>
          </p:nvPr>
        </p:nvSpPr>
        <p:spPr>
          <a:xfrm>
            <a:off x="866441" y="4961454"/>
            <a:ext cx="6422004" cy="566738"/>
          </a:xfrm>
        </p:spPr>
        <p:txBody>
          <a:bodyPr anchor="b">
            <a:normAutofit/>
          </a:bodyPr>
          <a:lstStyle>
            <a:lvl1pPr algn="l">
              <a:defRPr sz="2400" b="0"/>
            </a:lvl1pPr>
          </a:lstStyle>
          <a:p>
            <a:r>
              <a:rPr lang="fr-FR" smtClean="0"/>
              <a:t>Modifiez le style du titre</a:t>
            </a:r>
            <a:endParaRPr lang="en-US" dirty="0"/>
          </a:p>
        </p:txBody>
      </p:sp>
      <p:sp>
        <p:nvSpPr>
          <p:cNvPr id="3" name="Picture Placeholder 2"/>
          <p:cNvSpPr>
            <a:spLocks noGrp="1" noChangeAspect="1"/>
          </p:cNvSpPr>
          <p:nvPr>
            <p:ph type="pic" idx="1"/>
          </p:nvPr>
        </p:nvSpPr>
        <p:spPr>
          <a:xfrm>
            <a:off x="866441" y="685800"/>
            <a:ext cx="6422004"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smtClean="0"/>
              <a:t>Cliquez sur l'icône pour ajouter une image</a:t>
            </a:r>
            <a:endParaRPr lang="en-US" dirty="0"/>
          </a:p>
        </p:txBody>
      </p:sp>
      <p:sp>
        <p:nvSpPr>
          <p:cNvPr id="4" name="Text Placeholder 3"/>
          <p:cNvSpPr>
            <a:spLocks noGrp="1"/>
          </p:cNvSpPr>
          <p:nvPr>
            <p:ph type="body" sz="half" idx="2"/>
          </p:nvPr>
        </p:nvSpPr>
        <p:spPr bwMode="gray">
          <a:xfrm>
            <a:off x="866440" y="5528192"/>
            <a:ext cx="6422004"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Modifiez les styles du texte du masque</a:t>
            </a:r>
          </a:p>
        </p:txBody>
      </p:sp>
      <p:sp>
        <p:nvSpPr>
          <p:cNvPr id="5" name="Date Placeholder 4"/>
          <p:cNvSpPr>
            <a:spLocks noGrp="1"/>
          </p:cNvSpPr>
          <p:nvPr>
            <p:ph type="dt" sz="half" idx="10"/>
          </p:nvPr>
        </p:nvSpPr>
        <p:spPr/>
        <p:txBody>
          <a:bodyPr/>
          <a:lstStyle/>
          <a:p>
            <a:fld id="{1FA7C490-17C9-42EC-B2A2-CCE8D5950A03}" type="datetime1">
              <a:rPr lang="fr-FR" smtClean="0"/>
              <a:pPr/>
              <a:t>15/02/2016</a:t>
            </a:fld>
            <a:endParaRPr lang="fr-FR"/>
          </a:p>
        </p:txBody>
      </p:sp>
      <p:sp>
        <p:nvSpPr>
          <p:cNvPr id="6" name="Footer Placeholder 5"/>
          <p:cNvSpPr>
            <a:spLocks noGrp="1"/>
          </p:cNvSpPr>
          <p:nvPr>
            <p:ph type="ftr" sz="quarter" idx="11"/>
          </p:nvPr>
        </p:nvSpPr>
        <p:spPr/>
        <p:txBody>
          <a:bodyPr/>
          <a:lstStyle/>
          <a:p>
            <a:endParaRPr lang="fr-FR"/>
          </a:p>
        </p:txBody>
      </p:sp>
      <p:sp>
        <p:nvSpPr>
          <p:cNvPr id="10" name="Rectangle 9"/>
          <p:cNvSpPr/>
          <p:nvPr/>
        </p:nvSpPr>
        <p:spPr>
          <a:xfrm>
            <a:off x="7745644" y="0"/>
            <a:ext cx="685800" cy="109945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a:xfrm>
            <a:off x="7678616" y="295730"/>
            <a:ext cx="791308" cy="767687"/>
          </a:xfrm>
          <a:prstGeom prst="rect">
            <a:avLst/>
          </a:prstGeom>
        </p:spPr>
        <p:txBody>
          <a:bodyPr/>
          <a:lstStyle>
            <a:lvl1pPr algn="ctr">
              <a:defRPr sz="2800"/>
            </a:lvl1pPr>
          </a:lstStyle>
          <a:p>
            <a:fld id="{6ED0838D-2A37-4FD0-B81A-FE99B62D3649}" type="slidenum">
              <a:rPr lang="fr-FR" smtClean="0"/>
              <a:pPr/>
              <a:t>‹N°›</a:t>
            </a:fld>
            <a:endParaRPr lang="fr-FR"/>
          </a:p>
        </p:txBody>
      </p:sp>
    </p:spTree>
    <p:extLst>
      <p:ext uri="{BB962C8B-B14F-4D97-AF65-F5344CB8AC3E}">
        <p14:creationId xmlns:p14="http://schemas.microsoft.com/office/powerpoint/2010/main" val="2507779109"/>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re et légende">
    <p:spTree>
      <p:nvGrpSpPr>
        <p:cNvPr id="1" name=""/>
        <p:cNvGrpSpPr/>
        <p:nvPr/>
      </p:nvGrpSpPr>
      <p:grpSpPr>
        <a:xfrm>
          <a:off x="0" y="0"/>
          <a:ext cx="0" cy="0"/>
          <a:chOff x="0" y="0"/>
          <a:chExt cx="0" cy="0"/>
        </a:xfrm>
      </p:grpSpPr>
      <p:grpSp>
        <p:nvGrpSpPr>
          <p:cNvPr id="3" name="Group 2"/>
          <p:cNvGrpSpPr/>
          <p:nvPr/>
        </p:nvGrpSpPr>
        <p:grpSpPr>
          <a:xfrm>
            <a:off x="-1588" y="0"/>
            <a:ext cx="9145588" cy="6860798"/>
            <a:chOff x="-1588" y="0"/>
            <a:chExt cx="9145588" cy="6860798"/>
          </a:xfrm>
        </p:grpSpPr>
        <p:sp>
          <p:nvSpPr>
            <p:cNvPr id="12" name="Rectangle 11"/>
            <p:cNvSpPr/>
            <p:nvPr/>
          </p:nvSpPr>
          <p:spPr>
            <a:xfrm>
              <a:off x="0" y="0"/>
              <a:ext cx="9118832"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rcRect/>
              <a:stretch>
                <a:fillRect l="-16713" r="-16989"/>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629943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5689832" y="0"/>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6299432" y="5870198"/>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21010068">
              <a:off x="6359946" y="2780895"/>
              <a:ext cx="2377690" cy="317748"/>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9" name="Rectangle 8"/>
            <p:cNvSpPr/>
            <p:nvPr/>
          </p:nvSpPr>
          <p:spPr>
            <a:xfrm>
              <a:off x="485023" y="4343399"/>
              <a:ext cx="8182128" cy="211243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10"/>
            <p:cNvSpPr/>
            <p:nvPr/>
          </p:nvSpPr>
          <p:spPr bwMode="gray">
            <a:xfrm>
              <a:off x="485023" y="2854646"/>
              <a:ext cx="8182128" cy="2130508"/>
            </a:xfrm>
            <a:custGeom>
              <a:avLst/>
              <a:gdLst/>
              <a:ahLst/>
              <a:cxnLst/>
              <a:rect l="l" t="t" r="r" b="b"/>
              <a:pathLst>
                <a:path w="10000" h="9621">
                  <a:moveTo>
                    <a:pt x="0" y="0"/>
                  </a:moveTo>
                  <a:lnTo>
                    <a:pt x="0" y="2411"/>
                  </a:lnTo>
                  <a:lnTo>
                    <a:pt x="0" y="9586"/>
                  </a:lnTo>
                  <a:lnTo>
                    <a:pt x="0" y="9621"/>
                  </a:lnTo>
                  <a:lnTo>
                    <a:pt x="10000" y="9585"/>
                  </a:lnTo>
                  <a:cubicBezTo>
                    <a:pt x="9997" y="8144"/>
                    <a:pt x="10003" y="9571"/>
                    <a:pt x="10000" y="9586"/>
                  </a:cubicBezTo>
                  <a:cubicBezTo>
                    <a:pt x="9997" y="7194"/>
                    <a:pt x="9993" y="4803"/>
                    <a:pt x="9990" y="2411"/>
                  </a:cubicBezTo>
                  <a:lnTo>
                    <a:pt x="9990" y="0"/>
                  </a:lnTo>
                  <a:lnTo>
                    <a:pt x="9990" y="0"/>
                  </a:lnTo>
                  <a:lnTo>
                    <a:pt x="9534" y="253"/>
                  </a:lnTo>
                  <a:lnTo>
                    <a:pt x="9084" y="477"/>
                  </a:lnTo>
                  <a:lnTo>
                    <a:pt x="8628" y="669"/>
                  </a:lnTo>
                  <a:lnTo>
                    <a:pt x="8177" y="847"/>
                  </a:lnTo>
                  <a:lnTo>
                    <a:pt x="7726" y="984"/>
                  </a:lnTo>
                  <a:lnTo>
                    <a:pt x="7279" y="1087"/>
                  </a:lnTo>
                  <a:lnTo>
                    <a:pt x="6832" y="1176"/>
                  </a:lnTo>
                  <a:lnTo>
                    <a:pt x="6393" y="1236"/>
                  </a:lnTo>
                  <a:lnTo>
                    <a:pt x="5962" y="1279"/>
                  </a:lnTo>
                  <a:lnTo>
                    <a:pt x="5534" y="1294"/>
                  </a:lnTo>
                  <a:lnTo>
                    <a:pt x="5120" y="1294"/>
                  </a:lnTo>
                  <a:lnTo>
                    <a:pt x="4709" y="1294"/>
                  </a:lnTo>
                  <a:lnTo>
                    <a:pt x="4311" y="1266"/>
                  </a:lnTo>
                  <a:lnTo>
                    <a:pt x="3923" y="1221"/>
                  </a:lnTo>
                  <a:lnTo>
                    <a:pt x="3548" y="1161"/>
                  </a:lnTo>
                  <a:lnTo>
                    <a:pt x="3187" y="1101"/>
                  </a:lnTo>
                  <a:lnTo>
                    <a:pt x="2840" y="1026"/>
                  </a:lnTo>
                  <a:lnTo>
                    <a:pt x="2505" y="954"/>
                  </a:lnTo>
                  <a:lnTo>
                    <a:pt x="2192" y="865"/>
                  </a:lnTo>
                  <a:lnTo>
                    <a:pt x="1889" y="775"/>
                  </a:lnTo>
                  <a:lnTo>
                    <a:pt x="1346" y="579"/>
                  </a:lnTo>
                  <a:lnTo>
                    <a:pt x="882" y="400"/>
                  </a:lnTo>
                  <a:lnTo>
                    <a:pt x="511" y="253"/>
                  </a:lnTo>
                  <a:lnTo>
                    <a:pt x="234" y="118"/>
                  </a:lnTo>
                  <a:lnTo>
                    <a:pt x="0" y="0"/>
                  </a:lnTo>
                  <a:lnTo>
                    <a:pt x="0" y="0"/>
                  </a:lnTo>
                  <a:close/>
                </a:path>
              </a:pathLst>
            </a:custGeom>
            <a:solidFill>
              <a:schemeClr val="bg1"/>
            </a:solidFill>
            <a:ln>
              <a:noFill/>
            </a:ln>
          </p:spPr>
        </p:sp>
        <p:sp>
          <p:nvSpPr>
            <p:cNvPr id="19" name="Freeform 5"/>
            <p:cNvSpPr>
              <a:spLocks noEditPoints="1"/>
            </p:cNvSpPr>
            <p:nvPr/>
          </p:nvSpPr>
          <p:spPr bwMode="gray">
            <a:xfrm>
              <a:off x="0" y="0"/>
              <a:ext cx="9144000" cy="6858000"/>
            </a:xfrm>
            <a:custGeom>
              <a:avLst/>
              <a:gdLst/>
              <a:ahLst/>
              <a:cxnLst/>
              <a:rect l="0" t="0" r="r" b="b"/>
              <a:pathLst>
                <a:path w="5760" h="4320">
                  <a:moveTo>
                    <a:pt x="0" y="0"/>
                  </a:moveTo>
                  <a:lnTo>
                    <a:pt x="0" y="4320"/>
                  </a:lnTo>
                  <a:lnTo>
                    <a:pt x="5760" y="4320"/>
                  </a:lnTo>
                  <a:lnTo>
                    <a:pt x="5760" y="0"/>
                  </a:lnTo>
                  <a:lnTo>
                    <a:pt x="0" y="0"/>
                  </a:lnTo>
                  <a:close/>
                  <a:moveTo>
                    <a:pt x="5444" y="4004"/>
                  </a:moveTo>
                  <a:lnTo>
                    <a:pt x="324" y="4004"/>
                  </a:lnTo>
                  <a:lnTo>
                    <a:pt x="324" y="324"/>
                  </a:lnTo>
                  <a:lnTo>
                    <a:pt x="5444" y="324"/>
                  </a:lnTo>
                  <a:lnTo>
                    <a:pt x="5444" y="4004"/>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title"/>
          </p:nvPr>
        </p:nvSpPr>
        <p:spPr>
          <a:xfrm>
            <a:off x="866440" y="927100"/>
            <a:ext cx="6422005" cy="1692720"/>
          </a:xfrm>
        </p:spPr>
        <p:txBody>
          <a:bodyPr/>
          <a:lstStyle>
            <a:lvl1pPr>
              <a:defRPr sz="3600"/>
            </a:lvl1pPr>
          </a:lstStyle>
          <a:p>
            <a:r>
              <a:rPr lang="fr-FR" smtClean="0"/>
              <a:t>Modifiez le style du titre</a:t>
            </a:r>
            <a:endParaRPr lang="en-US" dirty="0"/>
          </a:p>
        </p:txBody>
      </p:sp>
      <p:sp>
        <p:nvSpPr>
          <p:cNvPr id="13" name="Text Placeholder 3"/>
          <p:cNvSpPr>
            <a:spLocks noGrp="1"/>
          </p:cNvSpPr>
          <p:nvPr>
            <p:ph type="body" sz="half" idx="2"/>
          </p:nvPr>
        </p:nvSpPr>
        <p:spPr>
          <a:xfrm>
            <a:off x="866440" y="3488023"/>
            <a:ext cx="6422005" cy="2536857"/>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Modifiez les styles du texte du masque</a:t>
            </a:r>
          </a:p>
        </p:txBody>
      </p:sp>
      <p:sp>
        <p:nvSpPr>
          <p:cNvPr id="4" name="Date Placeholder 3"/>
          <p:cNvSpPr>
            <a:spLocks noGrp="1"/>
          </p:cNvSpPr>
          <p:nvPr>
            <p:ph type="dt" sz="half" idx="10"/>
          </p:nvPr>
        </p:nvSpPr>
        <p:spPr/>
        <p:txBody>
          <a:bodyPr/>
          <a:lstStyle/>
          <a:p>
            <a:fld id="{1FA7C490-17C9-42EC-B2A2-CCE8D5950A03}" type="datetime1">
              <a:rPr lang="fr-FR" smtClean="0"/>
              <a:pPr/>
              <a:t>15/02/2016</a:t>
            </a:fld>
            <a:endParaRPr lang="fr-FR"/>
          </a:p>
        </p:txBody>
      </p:sp>
      <p:sp>
        <p:nvSpPr>
          <p:cNvPr id="5" name="Footer Placeholder 4"/>
          <p:cNvSpPr>
            <a:spLocks noGrp="1"/>
          </p:cNvSpPr>
          <p:nvPr>
            <p:ph type="ftr" sz="quarter" idx="11"/>
          </p:nvPr>
        </p:nvSpPr>
        <p:spPr/>
        <p:txBody>
          <a:bodyPr/>
          <a:lstStyle/>
          <a:p>
            <a:endParaRPr lang="fr-FR"/>
          </a:p>
        </p:txBody>
      </p:sp>
      <p:sp>
        <p:nvSpPr>
          <p:cNvPr id="8" name="Rectangle 7"/>
          <p:cNvSpPr/>
          <p:nvPr/>
        </p:nvSpPr>
        <p:spPr>
          <a:xfrm>
            <a:off x="7745644" y="0"/>
            <a:ext cx="685800" cy="109945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a:xfrm>
            <a:off x="7678616" y="295730"/>
            <a:ext cx="791308" cy="767687"/>
          </a:xfrm>
          <a:prstGeom prst="rect">
            <a:avLst/>
          </a:prstGeom>
        </p:spPr>
        <p:txBody>
          <a:bodyPr/>
          <a:lstStyle>
            <a:lvl1pPr algn="ctr">
              <a:defRPr sz="2800"/>
            </a:lvl1pPr>
          </a:lstStyle>
          <a:p>
            <a:fld id="{6ED0838D-2A37-4FD0-B81A-FE99B62D3649}" type="slidenum">
              <a:rPr lang="fr-FR" smtClean="0"/>
              <a:pPr/>
              <a:t>‹N°›</a:t>
            </a:fld>
            <a:endParaRPr lang="fr-FR"/>
          </a:p>
        </p:txBody>
      </p:sp>
    </p:spTree>
    <p:extLst>
      <p:ext uri="{BB962C8B-B14F-4D97-AF65-F5344CB8AC3E}">
        <p14:creationId xmlns:p14="http://schemas.microsoft.com/office/powerpoint/2010/main" val="4256824187"/>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Citation avec légende">
    <p:spTree>
      <p:nvGrpSpPr>
        <p:cNvPr id="1" name=""/>
        <p:cNvGrpSpPr/>
        <p:nvPr/>
      </p:nvGrpSpPr>
      <p:grpSpPr>
        <a:xfrm>
          <a:off x="0" y="0"/>
          <a:ext cx="0" cy="0"/>
          <a:chOff x="0" y="0"/>
          <a:chExt cx="0" cy="0"/>
        </a:xfrm>
      </p:grpSpPr>
      <p:grpSp>
        <p:nvGrpSpPr>
          <p:cNvPr id="3" name="Group 2"/>
          <p:cNvGrpSpPr/>
          <p:nvPr/>
        </p:nvGrpSpPr>
        <p:grpSpPr>
          <a:xfrm>
            <a:off x="-1588" y="0"/>
            <a:ext cx="9145588" cy="6860798"/>
            <a:chOff x="-1588" y="0"/>
            <a:chExt cx="9145588" cy="6860798"/>
          </a:xfrm>
        </p:grpSpPr>
        <p:sp>
          <p:nvSpPr>
            <p:cNvPr id="13" name="Rectangle 12"/>
            <p:cNvSpPr/>
            <p:nvPr/>
          </p:nvSpPr>
          <p:spPr>
            <a:xfrm>
              <a:off x="0" y="0"/>
              <a:ext cx="9118832"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rcRect/>
              <a:stretch>
                <a:fillRect l="-16713" r="-16989"/>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629943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5689832" y="0"/>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6299432" y="5870198"/>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21010068">
              <a:off x="6359946" y="4309201"/>
              <a:ext cx="2377690" cy="317748"/>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10"/>
            <p:cNvSpPr/>
            <p:nvPr/>
          </p:nvSpPr>
          <p:spPr bwMode="gray">
            <a:xfrm>
              <a:off x="485023" y="4381500"/>
              <a:ext cx="8182128" cy="2130508"/>
            </a:xfrm>
            <a:custGeom>
              <a:avLst/>
              <a:gdLst/>
              <a:ahLst/>
              <a:cxnLst/>
              <a:rect l="l" t="t" r="r" b="b"/>
              <a:pathLst>
                <a:path w="10000" h="9621">
                  <a:moveTo>
                    <a:pt x="0" y="0"/>
                  </a:moveTo>
                  <a:lnTo>
                    <a:pt x="0" y="2411"/>
                  </a:lnTo>
                  <a:lnTo>
                    <a:pt x="0" y="9586"/>
                  </a:lnTo>
                  <a:lnTo>
                    <a:pt x="0" y="9621"/>
                  </a:lnTo>
                  <a:lnTo>
                    <a:pt x="10000" y="9585"/>
                  </a:lnTo>
                  <a:cubicBezTo>
                    <a:pt x="9997" y="8144"/>
                    <a:pt x="10003" y="9571"/>
                    <a:pt x="10000" y="9586"/>
                  </a:cubicBezTo>
                  <a:cubicBezTo>
                    <a:pt x="9997" y="7194"/>
                    <a:pt x="9993" y="4803"/>
                    <a:pt x="9990" y="2411"/>
                  </a:cubicBezTo>
                  <a:lnTo>
                    <a:pt x="9990" y="0"/>
                  </a:lnTo>
                  <a:lnTo>
                    <a:pt x="9990" y="0"/>
                  </a:lnTo>
                  <a:lnTo>
                    <a:pt x="9534" y="253"/>
                  </a:lnTo>
                  <a:lnTo>
                    <a:pt x="9084" y="477"/>
                  </a:lnTo>
                  <a:lnTo>
                    <a:pt x="8628" y="669"/>
                  </a:lnTo>
                  <a:lnTo>
                    <a:pt x="8177" y="847"/>
                  </a:lnTo>
                  <a:lnTo>
                    <a:pt x="7726" y="984"/>
                  </a:lnTo>
                  <a:lnTo>
                    <a:pt x="7279" y="1087"/>
                  </a:lnTo>
                  <a:lnTo>
                    <a:pt x="6832" y="1176"/>
                  </a:lnTo>
                  <a:lnTo>
                    <a:pt x="6393" y="1236"/>
                  </a:lnTo>
                  <a:lnTo>
                    <a:pt x="5962" y="1279"/>
                  </a:lnTo>
                  <a:lnTo>
                    <a:pt x="5534" y="1294"/>
                  </a:lnTo>
                  <a:lnTo>
                    <a:pt x="5120" y="1294"/>
                  </a:lnTo>
                  <a:lnTo>
                    <a:pt x="4709" y="1294"/>
                  </a:lnTo>
                  <a:lnTo>
                    <a:pt x="4311" y="1266"/>
                  </a:lnTo>
                  <a:lnTo>
                    <a:pt x="3923" y="1221"/>
                  </a:lnTo>
                  <a:lnTo>
                    <a:pt x="3548" y="1161"/>
                  </a:lnTo>
                  <a:lnTo>
                    <a:pt x="3187" y="1101"/>
                  </a:lnTo>
                  <a:lnTo>
                    <a:pt x="2840" y="1026"/>
                  </a:lnTo>
                  <a:lnTo>
                    <a:pt x="2505" y="954"/>
                  </a:lnTo>
                  <a:lnTo>
                    <a:pt x="2192" y="865"/>
                  </a:lnTo>
                  <a:lnTo>
                    <a:pt x="1889" y="775"/>
                  </a:lnTo>
                  <a:lnTo>
                    <a:pt x="1346" y="579"/>
                  </a:lnTo>
                  <a:lnTo>
                    <a:pt x="882" y="400"/>
                  </a:lnTo>
                  <a:lnTo>
                    <a:pt x="511" y="253"/>
                  </a:lnTo>
                  <a:lnTo>
                    <a:pt x="234" y="118"/>
                  </a:lnTo>
                  <a:lnTo>
                    <a:pt x="0" y="0"/>
                  </a:lnTo>
                  <a:lnTo>
                    <a:pt x="0" y="0"/>
                  </a:lnTo>
                  <a:close/>
                </a:path>
              </a:pathLst>
            </a:custGeom>
            <a:solidFill>
              <a:schemeClr val="bg1"/>
            </a:solidFill>
            <a:ln>
              <a:noFill/>
            </a:ln>
          </p:spPr>
        </p:sp>
        <p:sp>
          <p:nvSpPr>
            <p:cNvPr id="24" name="Freeform 5"/>
            <p:cNvSpPr>
              <a:spLocks noEditPoints="1"/>
            </p:cNvSpPr>
            <p:nvPr/>
          </p:nvSpPr>
          <p:spPr bwMode="gray">
            <a:xfrm>
              <a:off x="0" y="0"/>
              <a:ext cx="9144000" cy="6858000"/>
            </a:xfrm>
            <a:custGeom>
              <a:avLst/>
              <a:gdLst/>
              <a:ahLst/>
              <a:cxnLst/>
              <a:rect l="0" t="0" r="r" b="b"/>
              <a:pathLst>
                <a:path w="5760" h="4320">
                  <a:moveTo>
                    <a:pt x="0" y="0"/>
                  </a:moveTo>
                  <a:lnTo>
                    <a:pt x="0" y="4320"/>
                  </a:lnTo>
                  <a:lnTo>
                    <a:pt x="5760" y="4320"/>
                  </a:lnTo>
                  <a:lnTo>
                    <a:pt x="5760" y="0"/>
                  </a:lnTo>
                  <a:lnTo>
                    <a:pt x="0" y="0"/>
                  </a:lnTo>
                  <a:close/>
                  <a:moveTo>
                    <a:pt x="5444" y="4004"/>
                  </a:moveTo>
                  <a:lnTo>
                    <a:pt x="324" y="4004"/>
                  </a:lnTo>
                  <a:lnTo>
                    <a:pt x="324" y="324"/>
                  </a:lnTo>
                  <a:lnTo>
                    <a:pt x="5444" y="324"/>
                  </a:lnTo>
                  <a:lnTo>
                    <a:pt x="5444" y="4004"/>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3" name="TextBox 22"/>
          <p:cNvSpPr txBox="1"/>
          <p:nvPr/>
        </p:nvSpPr>
        <p:spPr bwMode="gray">
          <a:xfrm>
            <a:off x="647430" y="651690"/>
            <a:ext cx="601591" cy="1323439"/>
          </a:xfrm>
          <a:prstGeom prst="rect">
            <a:avLst/>
          </a:prstGeom>
          <a:noFill/>
        </p:spPr>
        <p:txBody>
          <a:bodyPr wrap="square" rtlCol="0">
            <a:spAutoFit/>
          </a:bodyPr>
          <a:lstStyle/>
          <a:p>
            <a:pPr algn="r"/>
            <a:r>
              <a:rPr lang="en-US" sz="8000" b="0" i="0" dirty="0">
                <a:solidFill>
                  <a:schemeClr val="accent1">
                    <a:lumMod val="60000"/>
                    <a:lumOff val="40000"/>
                  </a:schemeClr>
                </a:solidFill>
                <a:latin typeface="Arial"/>
                <a:cs typeface="Arial"/>
              </a:rPr>
              <a:t>“</a:t>
            </a:r>
          </a:p>
        </p:txBody>
      </p:sp>
      <p:sp>
        <p:nvSpPr>
          <p:cNvPr id="14" name="TextBox 13"/>
          <p:cNvSpPr txBox="1"/>
          <p:nvPr/>
        </p:nvSpPr>
        <p:spPr bwMode="gray">
          <a:xfrm>
            <a:off x="7069418" y="2900292"/>
            <a:ext cx="619063" cy="1323439"/>
          </a:xfrm>
          <a:prstGeom prst="rect">
            <a:avLst/>
          </a:prstGeom>
          <a:noFill/>
        </p:spPr>
        <p:txBody>
          <a:bodyPr wrap="square" rtlCol="0">
            <a:spAutoFit/>
          </a:bodyPr>
          <a:lstStyle/>
          <a:p>
            <a:pPr algn="r"/>
            <a:r>
              <a:rPr lang="en-US" sz="80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128060" y="927099"/>
            <a:ext cx="6160385" cy="2882179"/>
          </a:xfrm>
        </p:spPr>
        <p:txBody>
          <a:bodyPr anchor="ctr"/>
          <a:lstStyle>
            <a:lvl1pPr>
              <a:defRPr sz="3600"/>
            </a:lvl1pPr>
          </a:lstStyle>
          <a:p>
            <a:r>
              <a:rPr lang="fr-FR" smtClean="0"/>
              <a:t>Modifiez le style du titre</a:t>
            </a:r>
            <a:endParaRPr lang="en-US" dirty="0"/>
          </a:p>
        </p:txBody>
      </p:sp>
      <p:sp>
        <p:nvSpPr>
          <p:cNvPr id="17" name="Text Placeholder 3"/>
          <p:cNvSpPr>
            <a:spLocks noGrp="1"/>
          </p:cNvSpPr>
          <p:nvPr>
            <p:ph type="body" sz="half" idx="13"/>
          </p:nvPr>
        </p:nvSpPr>
        <p:spPr bwMode="gray">
          <a:xfrm>
            <a:off x="1387278" y="3809278"/>
            <a:ext cx="5646143" cy="333113"/>
          </a:xfrm>
        </p:spPr>
        <p:txBody>
          <a:bodyPr>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Modifiez les styles du texte du masque</a:t>
            </a:r>
          </a:p>
        </p:txBody>
      </p:sp>
      <p:sp>
        <p:nvSpPr>
          <p:cNvPr id="16" name="Text Placeholder 3"/>
          <p:cNvSpPr>
            <a:spLocks noGrp="1"/>
          </p:cNvSpPr>
          <p:nvPr>
            <p:ph type="body" sz="half" idx="2"/>
          </p:nvPr>
        </p:nvSpPr>
        <p:spPr>
          <a:xfrm>
            <a:off x="866440" y="5000816"/>
            <a:ext cx="6343673" cy="1010619"/>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Modifiez les styles du texte du masque</a:t>
            </a:r>
          </a:p>
        </p:txBody>
      </p:sp>
      <p:sp>
        <p:nvSpPr>
          <p:cNvPr id="4" name="Date Placeholder 3"/>
          <p:cNvSpPr>
            <a:spLocks noGrp="1"/>
          </p:cNvSpPr>
          <p:nvPr>
            <p:ph type="dt" sz="half" idx="10"/>
          </p:nvPr>
        </p:nvSpPr>
        <p:spPr/>
        <p:txBody>
          <a:bodyPr/>
          <a:lstStyle/>
          <a:p>
            <a:fld id="{1FA7C490-17C9-42EC-B2A2-CCE8D5950A03}" type="datetime1">
              <a:rPr lang="fr-FR" smtClean="0"/>
              <a:pPr/>
              <a:t>15/02/2016</a:t>
            </a:fld>
            <a:endParaRPr lang="fr-FR"/>
          </a:p>
        </p:txBody>
      </p:sp>
      <p:sp>
        <p:nvSpPr>
          <p:cNvPr id="5" name="Footer Placeholder 4"/>
          <p:cNvSpPr>
            <a:spLocks noGrp="1"/>
          </p:cNvSpPr>
          <p:nvPr>
            <p:ph type="ftr" sz="quarter" idx="11"/>
          </p:nvPr>
        </p:nvSpPr>
        <p:spPr/>
        <p:txBody>
          <a:bodyPr/>
          <a:lstStyle/>
          <a:p>
            <a:endParaRPr lang="fr-FR"/>
          </a:p>
        </p:txBody>
      </p:sp>
      <p:sp>
        <p:nvSpPr>
          <p:cNvPr id="9" name="Rectangle 8"/>
          <p:cNvSpPr/>
          <p:nvPr/>
        </p:nvSpPr>
        <p:spPr>
          <a:xfrm>
            <a:off x="7745644" y="0"/>
            <a:ext cx="685800" cy="109945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a:xfrm>
            <a:off x="7678616" y="295730"/>
            <a:ext cx="791308" cy="767687"/>
          </a:xfrm>
          <a:prstGeom prst="rect">
            <a:avLst/>
          </a:prstGeom>
        </p:spPr>
        <p:txBody>
          <a:bodyPr/>
          <a:lstStyle>
            <a:lvl1pPr algn="ctr">
              <a:defRPr sz="2800"/>
            </a:lvl1pPr>
          </a:lstStyle>
          <a:p>
            <a:fld id="{6ED0838D-2A37-4FD0-B81A-FE99B62D3649}" type="slidenum">
              <a:rPr lang="fr-FR" smtClean="0"/>
              <a:pPr/>
              <a:t>‹N°›</a:t>
            </a:fld>
            <a:endParaRPr lang="fr-FR"/>
          </a:p>
        </p:txBody>
      </p:sp>
    </p:spTree>
    <p:extLst>
      <p:ext uri="{BB962C8B-B14F-4D97-AF65-F5344CB8AC3E}">
        <p14:creationId xmlns:p14="http://schemas.microsoft.com/office/powerpoint/2010/main" val="1145320646"/>
      </p:ext>
    </p:extLst>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Carte nom">
    <p:spTree>
      <p:nvGrpSpPr>
        <p:cNvPr id="1" name=""/>
        <p:cNvGrpSpPr/>
        <p:nvPr/>
      </p:nvGrpSpPr>
      <p:grpSpPr>
        <a:xfrm>
          <a:off x="0" y="0"/>
          <a:ext cx="0" cy="0"/>
          <a:chOff x="0" y="0"/>
          <a:chExt cx="0" cy="0"/>
        </a:xfrm>
      </p:grpSpPr>
      <p:grpSp>
        <p:nvGrpSpPr>
          <p:cNvPr id="9" name="Group 8"/>
          <p:cNvGrpSpPr/>
          <p:nvPr/>
        </p:nvGrpSpPr>
        <p:grpSpPr>
          <a:xfrm>
            <a:off x="-1588" y="0"/>
            <a:ext cx="9145588" cy="6860798"/>
            <a:chOff x="-1588" y="0"/>
            <a:chExt cx="9145588" cy="6860798"/>
          </a:xfrm>
        </p:grpSpPr>
        <p:sp>
          <p:nvSpPr>
            <p:cNvPr id="10" name="Rectangle 9"/>
            <p:cNvSpPr/>
            <p:nvPr/>
          </p:nvSpPr>
          <p:spPr>
            <a:xfrm>
              <a:off x="0" y="0"/>
              <a:ext cx="9118832"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rcRect/>
              <a:stretch>
                <a:fillRect l="-16713" r="-16989"/>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10"/>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Oval 11"/>
            <p:cNvSpPr/>
            <p:nvPr/>
          </p:nvSpPr>
          <p:spPr>
            <a:xfrm>
              <a:off x="629943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p:cNvSpPr/>
            <p:nvPr/>
          </p:nvSpPr>
          <p:spPr>
            <a:xfrm>
              <a:off x="5689832" y="0"/>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6299432" y="5870198"/>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Freeform 5"/>
            <p:cNvSpPr/>
            <p:nvPr/>
          </p:nvSpPr>
          <p:spPr bwMode="gray">
            <a:xfrm rot="21010068">
              <a:off x="6359946" y="4311243"/>
              <a:ext cx="2377690" cy="317748"/>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7"/>
            <p:cNvSpPr/>
            <p:nvPr/>
          </p:nvSpPr>
          <p:spPr bwMode="gray">
            <a:xfrm>
              <a:off x="485023" y="4381500"/>
              <a:ext cx="8182128" cy="2130508"/>
            </a:xfrm>
            <a:custGeom>
              <a:avLst/>
              <a:gdLst/>
              <a:ahLst/>
              <a:cxnLst/>
              <a:rect l="l" t="t" r="r" b="b"/>
              <a:pathLst>
                <a:path w="10000" h="9621">
                  <a:moveTo>
                    <a:pt x="0" y="0"/>
                  </a:moveTo>
                  <a:lnTo>
                    <a:pt x="0" y="2411"/>
                  </a:lnTo>
                  <a:lnTo>
                    <a:pt x="0" y="9586"/>
                  </a:lnTo>
                  <a:lnTo>
                    <a:pt x="0" y="9621"/>
                  </a:lnTo>
                  <a:lnTo>
                    <a:pt x="10000" y="9585"/>
                  </a:lnTo>
                  <a:cubicBezTo>
                    <a:pt x="9997" y="8144"/>
                    <a:pt x="10003" y="9571"/>
                    <a:pt x="10000" y="9586"/>
                  </a:cubicBezTo>
                  <a:cubicBezTo>
                    <a:pt x="9997" y="7194"/>
                    <a:pt x="9993" y="4803"/>
                    <a:pt x="9990" y="2411"/>
                  </a:cubicBezTo>
                  <a:lnTo>
                    <a:pt x="9990" y="0"/>
                  </a:lnTo>
                  <a:lnTo>
                    <a:pt x="9990" y="0"/>
                  </a:lnTo>
                  <a:lnTo>
                    <a:pt x="9534" y="253"/>
                  </a:lnTo>
                  <a:lnTo>
                    <a:pt x="9084" y="477"/>
                  </a:lnTo>
                  <a:lnTo>
                    <a:pt x="8628" y="669"/>
                  </a:lnTo>
                  <a:lnTo>
                    <a:pt x="8177" y="847"/>
                  </a:lnTo>
                  <a:lnTo>
                    <a:pt x="7726" y="984"/>
                  </a:lnTo>
                  <a:lnTo>
                    <a:pt x="7279" y="1087"/>
                  </a:lnTo>
                  <a:lnTo>
                    <a:pt x="6832" y="1176"/>
                  </a:lnTo>
                  <a:lnTo>
                    <a:pt x="6393" y="1236"/>
                  </a:lnTo>
                  <a:lnTo>
                    <a:pt x="5962" y="1279"/>
                  </a:lnTo>
                  <a:lnTo>
                    <a:pt x="5534" y="1294"/>
                  </a:lnTo>
                  <a:lnTo>
                    <a:pt x="5120" y="1294"/>
                  </a:lnTo>
                  <a:lnTo>
                    <a:pt x="4709" y="1294"/>
                  </a:lnTo>
                  <a:lnTo>
                    <a:pt x="4311" y="1266"/>
                  </a:lnTo>
                  <a:lnTo>
                    <a:pt x="3923" y="1221"/>
                  </a:lnTo>
                  <a:lnTo>
                    <a:pt x="3548" y="1161"/>
                  </a:lnTo>
                  <a:lnTo>
                    <a:pt x="3187" y="1101"/>
                  </a:lnTo>
                  <a:lnTo>
                    <a:pt x="2840" y="1026"/>
                  </a:lnTo>
                  <a:lnTo>
                    <a:pt x="2505" y="954"/>
                  </a:lnTo>
                  <a:lnTo>
                    <a:pt x="2192" y="865"/>
                  </a:lnTo>
                  <a:lnTo>
                    <a:pt x="1889" y="775"/>
                  </a:lnTo>
                  <a:lnTo>
                    <a:pt x="1346" y="579"/>
                  </a:lnTo>
                  <a:lnTo>
                    <a:pt x="882" y="400"/>
                  </a:lnTo>
                  <a:lnTo>
                    <a:pt x="511" y="253"/>
                  </a:lnTo>
                  <a:lnTo>
                    <a:pt x="234" y="118"/>
                  </a:lnTo>
                  <a:lnTo>
                    <a:pt x="0" y="0"/>
                  </a:lnTo>
                  <a:lnTo>
                    <a:pt x="0" y="0"/>
                  </a:lnTo>
                  <a:close/>
                </a:path>
              </a:pathLst>
            </a:custGeom>
            <a:solidFill>
              <a:schemeClr val="bg1"/>
            </a:solidFill>
            <a:ln>
              <a:noFill/>
            </a:ln>
          </p:spPr>
        </p:sp>
        <p:sp>
          <p:nvSpPr>
            <p:cNvPr id="17" name="Freeform 5"/>
            <p:cNvSpPr>
              <a:spLocks noEditPoints="1"/>
            </p:cNvSpPr>
            <p:nvPr/>
          </p:nvSpPr>
          <p:spPr bwMode="gray">
            <a:xfrm>
              <a:off x="0" y="0"/>
              <a:ext cx="9144000" cy="6858000"/>
            </a:xfrm>
            <a:custGeom>
              <a:avLst/>
              <a:gdLst/>
              <a:ahLst/>
              <a:cxnLst/>
              <a:rect l="0" t="0" r="r" b="b"/>
              <a:pathLst>
                <a:path w="5760" h="4320">
                  <a:moveTo>
                    <a:pt x="0" y="0"/>
                  </a:moveTo>
                  <a:lnTo>
                    <a:pt x="0" y="4320"/>
                  </a:lnTo>
                  <a:lnTo>
                    <a:pt x="5760" y="4320"/>
                  </a:lnTo>
                  <a:lnTo>
                    <a:pt x="5760" y="0"/>
                  </a:lnTo>
                  <a:lnTo>
                    <a:pt x="0" y="0"/>
                  </a:lnTo>
                  <a:close/>
                  <a:moveTo>
                    <a:pt x="5444" y="4004"/>
                  </a:moveTo>
                  <a:lnTo>
                    <a:pt x="324" y="4004"/>
                  </a:lnTo>
                  <a:lnTo>
                    <a:pt x="324" y="324"/>
                  </a:lnTo>
                  <a:lnTo>
                    <a:pt x="5444" y="324"/>
                  </a:lnTo>
                  <a:lnTo>
                    <a:pt x="5444" y="4004"/>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title"/>
          </p:nvPr>
        </p:nvSpPr>
        <p:spPr>
          <a:xfrm>
            <a:off x="866440" y="2057400"/>
            <a:ext cx="6422005" cy="2095500"/>
          </a:xfrm>
        </p:spPr>
        <p:txBody>
          <a:bodyPr anchor="b"/>
          <a:lstStyle>
            <a:lvl1pPr algn="l">
              <a:defRPr sz="4000" b="0" cap="none"/>
            </a:lvl1pPr>
          </a:lstStyle>
          <a:p>
            <a:r>
              <a:rPr lang="fr-FR" smtClean="0"/>
              <a:t>Modifiez le style du titre</a:t>
            </a:r>
            <a:endParaRPr lang="en-US" dirty="0"/>
          </a:p>
        </p:txBody>
      </p:sp>
      <p:sp>
        <p:nvSpPr>
          <p:cNvPr id="3" name="Text Placeholder 2"/>
          <p:cNvSpPr>
            <a:spLocks noGrp="1"/>
          </p:cNvSpPr>
          <p:nvPr>
            <p:ph type="body" idx="1"/>
          </p:nvPr>
        </p:nvSpPr>
        <p:spPr>
          <a:xfrm>
            <a:off x="866441" y="5024908"/>
            <a:ext cx="6422004" cy="994891"/>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smtClean="0"/>
              <a:t>Modifiez les styles du texte du masque</a:t>
            </a:r>
          </a:p>
        </p:txBody>
      </p:sp>
      <p:sp>
        <p:nvSpPr>
          <p:cNvPr id="4" name="Date Placeholder 3"/>
          <p:cNvSpPr>
            <a:spLocks noGrp="1"/>
          </p:cNvSpPr>
          <p:nvPr>
            <p:ph type="dt" sz="half" idx="10"/>
          </p:nvPr>
        </p:nvSpPr>
        <p:spPr/>
        <p:txBody>
          <a:bodyPr/>
          <a:lstStyle/>
          <a:p>
            <a:fld id="{1FA7C490-17C9-42EC-B2A2-CCE8D5950A03}" type="datetime1">
              <a:rPr lang="fr-FR" smtClean="0"/>
              <a:pPr/>
              <a:t>15/02/2016</a:t>
            </a:fld>
            <a:endParaRPr lang="fr-FR"/>
          </a:p>
        </p:txBody>
      </p:sp>
      <p:sp>
        <p:nvSpPr>
          <p:cNvPr id="5" name="Footer Placeholder 4"/>
          <p:cNvSpPr>
            <a:spLocks noGrp="1"/>
          </p:cNvSpPr>
          <p:nvPr>
            <p:ph type="ftr" sz="quarter" idx="11"/>
          </p:nvPr>
        </p:nvSpPr>
        <p:spPr/>
        <p:txBody>
          <a:bodyPr/>
          <a:lstStyle/>
          <a:p>
            <a:endParaRPr lang="fr-FR"/>
          </a:p>
        </p:txBody>
      </p:sp>
      <p:sp>
        <p:nvSpPr>
          <p:cNvPr id="7" name="Rectangle 6"/>
          <p:cNvSpPr/>
          <p:nvPr/>
        </p:nvSpPr>
        <p:spPr>
          <a:xfrm>
            <a:off x="7745644" y="0"/>
            <a:ext cx="685800" cy="109945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a:xfrm>
            <a:off x="7678616" y="295730"/>
            <a:ext cx="791308" cy="767687"/>
          </a:xfrm>
          <a:prstGeom prst="rect">
            <a:avLst/>
          </a:prstGeom>
        </p:spPr>
        <p:txBody>
          <a:bodyPr/>
          <a:lstStyle>
            <a:lvl1pPr algn="ctr">
              <a:defRPr sz="2800"/>
            </a:lvl1pPr>
          </a:lstStyle>
          <a:p>
            <a:fld id="{6ED0838D-2A37-4FD0-B81A-FE99B62D3649}" type="slidenum">
              <a:rPr lang="fr-FR" smtClean="0"/>
              <a:pPr/>
              <a:t>‹N°›</a:t>
            </a:fld>
            <a:endParaRPr lang="fr-FR"/>
          </a:p>
        </p:txBody>
      </p:sp>
    </p:spTree>
    <p:extLst>
      <p:ext uri="{BB962C8B-B14F-4D97-AF65-F5344CB8AC3E}">
        <p14:creationId xmlns:p14="http://schemas.microsoft.com/office/powerpoint/2010/main" val="2604978419"/>
      </p:ext>
    </p:extLst>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onnes">
    <p:spTree>
      <p:nvGrpSpPr>
        <p:cNvPr id="1" name=""/>
        <p:cNvGrpSpPr/>
        <p:nvPr/>
      </p:nvGrpSpPr>
      <p:grpSpPr>
        <a:xfrm>
          <a:off x="0" y="0"/>
          <a:ext cx="0" cy="0"/>
          <a:chOff x="0" y="0"/>
          <a:chExt cx="0" cy="0"/>
        </a:xfrm>
      </p:grpSpPr>
      <p:sp>
        <p:nvSpPr>
          <p:cNvPr id="2" name="Title 1"/>
          <p:cNvSpPr>
            <a:spLocks noGrp="1"/>
          </p:cNvSpPr>
          <p:nvPr>
            <p:ph type="title"/>
          </p:nvPr>
        </p:nvSpPr>
        <p:spPr>
          <a:xfrm>
            <a:off x="866440" y="927100"/>
            <a:ext cx="6423593" cy="709864"/>
          </a:xfrm>
        </p:spPr>
        <p:txBody>
          <a:bodyPr/>
          <a:lstStyle>
            <a:lvl1pPr>
              <a:defRPr sz="3200"/>
            </a:lvl1pPr>
          </a:lstStyle>
          <a:p>
            <a:r>
              <a:rPr lang="fr-FR" smtClean="0"/>
              <a:t>Modifiez le style du titre</a:t>
            </a:r>
            <a:endParaRPr lang="en-US" dirty="0"/>
          </a:p>
        </p:txBody>
      </p:sp>
      <p:sp>
        <p:nvSpPr>
          <p:cNvPr id="3" name="Text Placeholder 2"/>
          <p:cNvSpPr>
            <a:spLocks noGrp="1"/>
          </p:cNvSpPr>
          <p:nvPr>
            <p:ph type="body" idx="1"/>
          </p:nvPr>
        </p:nvSpPr>
        <p:spPr>
          <a:xfrm>
            <a:off x="866440" y="2489200"/>
            <a:ext cx="2313432" cy="657962"/>
          </a:xfrm>
        </p:spPr>
        <p:txBody>
          <a:bodyPr anchor="b">
            <a:noAutofit/>
          </a:bodyPr>
          <a:lstStyle>
            <a:lvl1pPr marL="0" indent="0">
              <a:buNone/>
              <a:defRPr sz="20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Modifiez les styles du texte du masque</a:t>
            </a:r>
          </a:p>
        </p:txBody>
      </p:sp>
      <p:sp>
        <p:nvSpPr>
          <p:cNvPr id="22" name="Text Placeholder 3"/>
          <p:cNvSpPr>
            <a:spLocks noGrp="1"/>
          </p:cNvSpPr>
          <p:nvPr>
            <p:ph type="body" sz="half" idx="15"/>
          </p:nvPr>
        </p:nvSpPr>
        <p:spPr>
          <a:xfrm>
            <a:off x="866440" y="3147164"/>
            <a:ext cx="2313432" cy="2888366"/>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Modifiez les styles du texte du masque</a:t>
            </a:r>
          </a:p>
        </p:txBody>
      </p:sp>
      <p:sp>
        <p:nvSpPr>
          <p:cNvPr id="5" name="Text Placeholder 4"/>
          <p:cNvSpPr>
            <a:spLocks noGrp="1"/>
          </p:cNvSpPr>
          <p:nvPr>
            <p:ph type="body" sz="quarter" idx="3"/>
          </p:nvPr>
        </p:nvSpPr>
        <p:spPr>
          <a:xfrm>
            <a:off x="3405614" y="2489200"/>
            <a:ext cx="2318918" cy="657962"/>
          </a:xfrm>
        </p:spPr>
        <p:txBody>
          <a:bodyPr anchor="b">
            <a:noAutofit/>
          </a:bodyPr>
          <a:lstStyle>
            <a:lvl1pPr marL="0" indent="0">
              <a:buNone/>
              <a:defRPr sz="20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Modifiez les styles du texte du masque</a:t>
            </a:r>
          </a:p>
        </p:txBody>
      </p:sp>
      <p:sp>
        <p:nvSpPr>
          <p:cNvPr id="23" name="Text Placeholder 3"/>
          <p:cNvSpPr>
            <a:spLocks noGrp="1"/>
          </p:cNvSpPr>
          <p:nvPr>
            <p:ph type="body" sz="half" idx="16"/>
          </p:nvPr>
        </p:nvSpPr>
        <p:spPr>
          <a:xfrm>
            <a:off x="3408471" y="3147164"/>
            <a:ext cx="2318918" cy="2888366"/>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Modifiez les styles du texte du masque</a:t>
            </a:r>
          </a:p>
        </p:txBody>
      </p:sp>
      <p:sp>
        <p:nvSpPr>
          <p:cNvPr id="14" name="Text Placeholder 4"/>
          <p:cNvSpPr>
            <a:spLocks noGrp="1"/>
          </p:cNvSpPr>
          <p:nvPr>
            <p:ph type="body" sz="quarter" idx="13"/>
          </p:nvPr>
        </p:nvSpPr>
        <p:spPr>
          <a:xfrm>
            <a:off x="5958642" y="2489200"/>
            <a:ext cx="2318918" cy="657962"/>
          </a:xfrm>
        </p:spPr>
        <p:txBody>
          <a:bodyPr anchor="b">
            <a:noAutofit/>
          </a:bodyPr>
          <a:lstStyle>
            <a:lvl1pPr marL="0" indent="0">
              <a:buNone/>
              <a:defRPr sz="20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Modifiez les styles du texte du masque</a:t>
            </a:r>
          </a:p>
        </p:txBody>
      </p:sp>
      <p:sp>
        <p:nvSpPr>
          <p:cNvPr id="24" name="Text Placeholder 3"/>
          <p:cNvSpPr>
            <a:spLocks noGrp="1"/>
          </p:cNvSpPr>
          <p:nvPr>
            <p:ph type="body" sz="half" idx="17"/>
          </p:nvPr>
        </p:nvSpPr>
        <p:spPr>
          <a:xfrm>
            <a:off x="5960935" y="3147164"/>
            <a:ext cx="2316625" cy="2888366"/>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Modifiez les styles du texte du masque</a:t>
            </a:r>
          </a:p>
        </p:txBody>
      </p:sp>
      <p:cxnSp>
        <p:nvCxnSpPr>
          <p:cNvPr id="17" name="Straight Connector 16"/>
          <p:cNvCxnSpPr/>
          <p:nvPr/>
        </p:nvCxnSpPr>
        <p:spPr>
          <a:xfrm>
            <a:off x="3294530" y="2489201"/>
            <a:ext cx="0" cy="3546328"/>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5849521" y="2489201"/>
            <a:ext cx="0" cy="3546328"/>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1FA7C490-17C9-42EC-B2A2-CCE8D5950A03}" type="datetime1">
              <a:rPr lang="fr-FR" smtClean="0"/>
              <a:pPr/>
              <a:t>15/02/2016</a:t>
            </a:fld>
            <a:endParaRPr lang="fr-FR"/>
          </a:p>
        </p:txBody>
      </p:sp>
      <p:sp>
        <p:nvSpPr>
          <p:cNvPr id="8" name="Footer Placeholder 7"/>
          <p:cNvSpPr>
            <a:spLocks noGrp="1"/>
          </p:cNvSpPr>
          <p:nvPr>
            <p:ph type="ftr" sz="quarter" idx="11"/>
          </p:nvPr>
        </p:nvSpPr>
        <p:spPr/>
        <p:txBody>
          <a:bodyPr/>
          <a:lstStyle/>
          <a:p>
            <a:endParaRPr lang="fr-FR"/>
          </a:p>
        </p:txBody>
      </p:sp>
      <p:sp>
        <p:nvSpPr>
          <p:cNvPr id="9" name="Slide Number Placeholder 8"/>
          <p:cNvSpPr>
            <a:spLocks noGrp="1"/>
          </p:cNvSpPr>
          <p:nvPr>
            <p:ph type="sldNum" sz="quarter" idx="12"/>
          </p:nvPr>
        </p:nvSpPr>
        <p:spPr>
          <a:xfrm>
            <a:off x="7678616" y="295730"/>
            <a:ext cx="791308" cy="767687"/>
          </a:xfrm>
          <a:prstGeom prst="rect">
            <a:avLst/>
          </a:prstGeom>
        </p:spPr>
        <p:txBody>
          <a:bodyPr/>
          <a:lstStyle>
            <a:lvl1pPr algn="ctr">
              <a:defRPr sz="2800"/>
            </a:lvl1pPr>
          </a:lstStyle>
          <a:p>
            <a:fld id="{6ED0838D-2A37-4FD0-B81A-FE99B62D3649}" type="slidenum">
              <a:rPr lang="fr-FR" smtClean="0"/>
              <a:pPr/>
              <a:t>‹N°›</a:t>
            </a:fld>
            <a:endParaRPr lang="fr-FR"/>
          </a:p>
        </p:txBody>
      </p:sp>
    </p:spTree>
    <p:extLst>
      <p:ext uri="{BB962C8B-B14F-4D97-AF65-F5344CB8AC3E}">
        <p14:creationId xmlns:p14="http://schemas.microsoft.com/office/powerpoint/2010/main" val="3883260998"/>
      </p:ext>
    </p:extLst>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colonnes d’image">
    <p:spTree>
      <p:nvGrpSpPr>
        <p:cNvPr id="1" name=""/>
        <p:cNvGrpSpPr/>
        <p:nvPr/>
      </p:nvGrpSpPr>
      <p:grpSpPr>
        <a:xfrm>
          <a:off x="0" y="0"/>
          <a:ext cx="0" cy="0"/>
          <a:chOff x="0" y="0"/>
          <a:chExt cx="0" cy="0"/>
        </a:xfrm>
      </p:grpSpPr>
      <p:sp>
        <p:nvSpPr>
          <p:cNvPr id="2" name="Title 1"/>
          <p:cNvSpPr>
            <a:spLocks noGrp="1"/>
          </p:cNvSpPr>
          <p:nvPr>
            <p:ph type="title"/>
          </p:nvPr>
        </p:nvSpPr>
        <p:spPr>
          <a:xfrm>
            <a:off x="866440" y="927100"/>
            <a:ext cx="6345260" cy="709864"/>
          </a:xfrm>
        </p:spPr>
        <p:txBody>
          <a:bodyPr/>
          <a:lstStyle>
            <a:lvl1pPr>
              <a:defRPr sz="3200"/>
            </a:lvl1pPr>
          </a:lstStyle>
          <a:p>
            <a:r>
              <a:rPr lang="fr-FR" smtClean="0"/>
              <a:t>Modifiez le style du titre</a:t>
            </a:r>
            <a:endParaRPr lang="en-US" dirty="0"/>
          </a:p>
        </p:txBody>
      </p:sp>
      <p:sp>
        <p:nvSpPr>
          <p:cNvPr id="3" name="Text Placeholder 2"/>
          <p:cNvSpPr>
            <a:spLocks noGrp="1"/>
          </p:cNvSpPr>
          <p:nvPr>
            <p:ph type="body" idx="1"/>
          </p:nvPr>
        </p:nvSpPr>
        <p:spPr>
          <a:xfrm>
            <a:off x="866440" y="4179596"/>
            <a:ext cx="2313432" cy="657962"/>
          </a:xfrm>
        </p:spPr>
        <p:txBody>
          <a:bodyPr anchor="b">
            <a:noAutofit/>
          </a:bodyPr>
          <a:lstStyle>
            <a:lvl1pPr marL="0" indent="0">
              <a:buNone/>
              <a:defRPr sz="20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Modifiez les styles du texte du masque</a:t>
            </a:r>
          </a:p>
        </p:txBody>
      </p:sp>
      <p:sp>
        <p:nvSpPr>
          <p:cNvPr id="22" name="Picture Placeholder 2"/>
          <p:cNvSpPr>
            <a:spLocks noGrp="1" noChangeAspect="1"/>
          </p:cNvSpPr>
          <p:nvPr>
            <p:ph type="pic" idx="15"/>
          </p:nvPr>
        </p:nvSpPr>
        <p:spPr>
          <a:xfrm>
            <a:off x="1019055" y="2489200"/>
            <a:ext cx="2015144" cy="1447342"/>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smtClean="0"/>
              <a:t>Cliquez sur l'icône pour ajouter une image</a:t>
            </a:r>
            <a:endParaRPr lang="en-US" dirty="0"/>
          </a:p>
        </p:txBody>
      </p:sp>
      <p:sp>
        <p:nvSpPr>
          <p:cNvPr id="23" name="Text Placeholder 3"/>
          <p:cNvSpPr>
            <a:spLocks noGrp="1"/>
          </p:cNvSpPr>
          <p:nvPr>
            <p:ph type="body" sz="half" idx="18"/>
          </p:nvPr>
        </p:nvSpPr>
        <p:spPr>
          <a:xfrm>
            <a:off x="866439" y="4837558"/>
            <a:ext cx="2313432" cy="1187321"/>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Modifiez les styles du texte du masque</a:t>
            </a:r>
          </a:p>
        </p:txBody>
      </p:sp>
      <p:sp>
        <p:nvSpPr>
          <p:cNvPr id="5" name="Text Placeholder 4"/>
          <p:cNvSpPr>
            <a:spLocks noGrp="1"/>
          </p:cNvSpPr>
          <p:nvPr>
            <p:ph type="body" sz="quarter" idx="3"/>
          </p:nvPr>
        </p:nvSpPr>
        <p:spPr>
          <a:xfrm>
            <a:off x="3411125" y="4179595"/>
            <a:ext cx="2318918" cy="657962"/>
          </a:xfrm>
        </p:spPr>
        <p:txBody>
          <a:bodyPr anchor="b">
            <a:noAutofit/>
          </a:bodyPr>
          <a:lstStyle>
            <a:lvl1pPr marL="0" indent="0">
              <a:buNone/>
              <a:defRPr sz="20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Modifiez les styles du texte du masque</a:t>
            </a:r>
          </a:p>
        </p:txBody>
      </p:sp>
      <p:sp>
        <p:nvSpPr>
          <p:cNvPr id="38" name="Picture Placeholder 2"/>
          <p:cNvSpPr>
            <a:spLocks noGrp="1" noChangeAspect="1"/>
          </p:cNvSpPr>
          <p:nvPr>
            <p:ph type="pic" idx="21"/>
          </p:nvPr>
        </p:nvSpPr>
        <p:spPr>
          <a:xfrm>
            <a:off x="3553189" y="2489200"/>
            <a:ext cx="2015144" cy="1447342"/>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smtClean="0"/>
              <a:t>Cliquez sur l'icône pour ajouter une image</a:t>
            </a:r>
            <a:endParaRPr lang="en-US" dirty="0"/>
          </a:p>
        </p:txBody>
      </p:sp>
      <p:sp>
        <p:nvSpPr>
          <p:cNvPr id="24" name="Text Placeholder 3"/>
          <p:cNvSpPr>
            <a:spLocks noGrp="1"/>
          </p:cNvSpPr>
          <p:nvPr>
            <p:ph type="body" sz="half" idx="19"/>
          </p:nvPr>
        </p:nvSpPr>
        <p:spPr>
          <a:xfrm>
            <a:off x="3411125" y="4848208"/>
            <a:ext cx="2318918" cy="1187321"/>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Modifiez les styles du texte du masque</a:t>
            </a:r>
          </a:p>
        </p:txBody>
      </p:sp>
      <p:sp>
        <p:nvSpPr>
          <p:cNvPr id="14" name="Text Placeholder 4"/>
          <p:cNvSpPr>
            <a:spLocks noGrp="1"/>
          </p:cNvSpPr>
          <p:nvPr>
            <p:ph type="body" sz="quarter" idx="13"/>
          </p:nvPr>
        </p:nvSpPr>
        <p:spPr>
          <a:xfrm>
            <a:off x="5958642" y="4179596"/>
            <a:ext cx="2318918" cy="657962"/>
          </a:xfrm>
        </p:spPr>
        <p:txBody>
          <a:bodyPr anchor="b">
            <a:noAutofit/>
          </a:bodyPr>
          <a:lstStyle>
            <a:lvl1pPr marL="0" indent="0">
              <a:buNone/>
              <a:defRPr sz="20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Modifiez les styles du texte du masque</a:t>
            </a:r>
          </a:p>
        </p:txBody>
      </p:sp>
      <p:sp>
        <p:nvSpPr>
          <p:cNvPr id="39" name="Picture Placeholder 2"/>
          <p:cNvSpPr>
            <a:spLocks noGrp="1" noChangeAspect="1"/>
          </p:cNvSpPr>
          <p:nvPr>
            <p:ph type="pic" idx="22"/>
          </p:nvPr>
        </p:nvSpPr>
        <p:spPr>
          <a:xfrm>
            <a:off x="6108641" y="2489200"/>
            <a:ext cx="2015144" cy="1447342"/>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smtClean="0"/>
              <a:t>Cliquez sur l'icône pour ajouter une image</a:t>
            </a:r>
            <a:endParaRPr lang="en-US" dirty="0"/>
          </a:p>
        </p:txBody>
      </p:sp>
      <p:sp>
        <p:nvSpPr>
          <p:cNvPr id="27" name="Text Placeholder 3"/>
          <p:cNvSpPr>
            <a:spLocks noGrp="1"/>
          </p:cNvSpPr>
          <p:nvPr>
            <p:ph type="body" sz="half" idx="20"/>
          </p:nvPr>
        </p:nvSpPr>
        <p:spPr>
          <a:xfrm>
            <a:off x="5958642" y="4837558"/>
            <a:ext cx="2318918" cy="1187321"/>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Modifiez les styles du texte du masque</a:t>
            </a:r>
          </a:p>
        </p:txBody>
      </p:sp>
      <p:cxnSp>
        <p:nvCxnSpPr>
          <p:cNvPr id="40" name="Straight Connector 39"/>
          <p:cNvCxnSpPr/>
          <p:nvPr/>
        </p:nvCxnSpPr>
        <p:spPr>
          <a:xfrm>
            <a:off x="3290019" y="2489201"/>
            <a:ext cx="0" cy="3546328"/>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5849521" y="2489201"/>
            <a:ext cx="0" cy="3546328"/>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1FA7C490-17C9-42EC-B2A2-CCE8D5950A03}" type="datetime1">
              <a:rPr lang="fr-FR" smtClean="0"/>
              <a:pPr/>
              <a:t>15/02/2016</a:t>
            </a:fld>
            <a:endParaRPr lang="fr-FR"/>
          </a:p>
        </p:txBody>
      </p:sp>
      <p:sp>
        <p:nvSpPr>
          <p:cNvPr id="8" name="Footer Placeholder 7"/>
          <p:cNvSpPr>
            <a:spLocks noGrp="1"/>
          </p:cNvSpPr>
          <p:nvPr>
            <p:ph type="ftr" sz="quarter" idx="11"/>
          </p:nvPr>
        </p:nvSpPr>
        <p:spPr/>
        <p:txBody>
          <a:bodyPr/>
          <a:lstStyle/>
          <a:p>
            <a:endParaRPr lang="fr-FR"/>
          </a:p>
        </p:txBody>
      </p:sp>
      <p:sp>
        <p:nvSpPr>
          <p:cNvPr id="9" name="Slide Number Placeholder 8"/>
          <p:cNvSpPr>
            <a:spLocks noGrp="1"/>
          </p:cNvSpPr>
          <p:nvPr>
            <p:ph type="sldNum" sz="quarter" idx="12"/>
          </p:nvPr>
        </p:nvSpPr>
        <p:spPr>
          <a:xfrm>
            <a:off x="7678616" y="295730"/>
            <a:ext cx="791308" cy="767687"/>
          </a:xfrm>
          <a:prstGeom prst="rect">
            <a:avLst/>
          </a:prstGeom>
        </p:spPr>
        <p:txBody>
          <a:bodyPr/>
          <a:lstStyle>
            <a:lvl1pPr algn="ctr">
              <a:defRPr sz="2800"/>
            </a:lvl1pPr>
          </a:lstStyle>
          <a:p>
            <a:fld id="{6ED0838D-2A37-4FD0-B81A-FE99B62D3649}" type="slidenum">
              <a:rPr lang="fr-FR" smtClean="0"/>
              <a:pPr/>
              <a:t>‹N°›</a:t>
            </a:fld>
            <a:endParaRPr lang="fr-FR"/>
          </a:p>
        </p:txBody>
      </p:sp>
    </p:spTree>
    <p:extLst>
      <p:ext uri="{BB962C8B-B14F-4D97-AF65-F5344CB8AC3E}">
        <p14:creationId xmlns:p14="http://schemas.microsoft.com/office/powerpoint/2010/main" val="4264411652"/>
      </p:ext>
    </p:extLst>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smtClean="0"/>
              <a:t>Modifiez le style du titre</a:t>
            </a:r>
            <a:endParaRPr lang="en-US" dirty="0"/>
          </a:p>
        </p:txBody>
      </p:sp>
      <p:sp>
        <p:nvSpPr>
          <p:cNvPr id="3" name="Vertical Text Placeholder 2"/>
          <p:cNvSpPr>
            <a:spLocks noGrp="1"/>
          </p:cNvSpPr>
          <p:nvPr>
            <p:ph type="body" orient="vert" idx="1"/>
          </p:nvPr>
        </p:nvSpPr>
        <p:spPr/>
        <p:txBody>
          <a:bodyPr vert="eaVert" anchor="t" anchorCtr="0"/>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Date Placeholder 3"/>
          <p:cNvSpPr>
            <a:spLocks noGrp="1"/>
          </p:cNvSpPr>
          <p:nvPr>
            <p:ph type="dt" sz="half" idx="10"/>
          </p:nvPr>
        </p:nvSpPr>
        <p:spPr>
          <a:xfrm>
            <a:off x="7621301" y="6387910"/>
            <a:ext cx="990599" cy="228659"/>
          </a:xfrm>
        </p:spPr>
        <p:txBody>
          <a:bodyPr/>
          <a:lstStyle/>
          <a:p>
            <a:fld id="{E15AD9D0-FFDF-4D77-9E06-586B47A5894E}" type="datetime1">
              <a:rPr lang="fr-FR" smtClean="0"/>
              <a:pPr/>
              <a:t>15/02/2016</a:t>
            </a:fld>
            <a:endParaRPr lang="fr-FR"/>
          </a:p>
        </p:txBody>
      </p:sp>
      <p:sp>
        <p:nvSpPr>
          <p:cNvPr id="5" name="Footer Placeholder 4"/>
          <p:cNvSpPr>
            <a:spLocks noGrp="1"/>
          </p:cNvSpPr>
          <p:nvPr>
            <p:ph type="ftr" sz="quarter" idx="11"/>
          </p:nvPr>
        </p:nvSpPr>
        <p:spPr>
          <a:xfrm>
            <a:off x="516133" y="6387910"/>
            <a:ext cx="3859795" cy="228660"/>
          </a:xfrm>
        </p:spPr>
        <p:txBody>
          <a:bodyPr/>
          <a:lstStyle/>
          <a:p>
            <a:endParaRPr lang="fr-FR"/>
          </a:p>
        </p:txBody>
      </p:sp>
      <p:sp>
        <p:nvSpPr>
          <p:cNvPr id="6" name="Slide Number Placeholder 5"/>
          <p:cNvSpPr>
            <a:spLocks noGrp="1"/>
          </p:cNvSpPr>
          <p:nvPr>
            <p:ph type="sldNum" sz="quarter" idx="12"/>
          </p:nvPr>
        </p:nvSpPr>
        <p:spPr>
          <a:xfrm>
            <a:off x="7678616" y="295730"/>
            <a:ext cx="791308" cy="767687"/>
          </a:xfrm>
          <a:prstGeom prst="rect">
            <a:avLst/>
          </a:prstGeom>
        </p:spPr>
        <p:txBody>
          <a:bodyPr/>
          <a:lstStyle>
            <a:lvl1pPr algn="ctr">
              <a:defRPr sz="2800"/>
            </a:lvl1pPr>
          </a:lstStyle>
          <a:p>
            <a:fld id="{6ED0838D-2A37-4FD0-B81A-FE99B62D3649}" type="slidenum">
              <a:rPr lang="fr-FR" smtClean="0"/>
              <a:pPr/>
              <a:t>‹N°›</a:t>
            </a:fld>
            <a:endParaRPr lang="fr-FR"/>
          </a:p>
        </p:txBody>
      </p:sp>
    </p:spTree>
    <p:extLst>
      <p:ext uri="{BB962C8B-B14F-4D97-AF65-F5344CB8AC3E}">
        <p14:creationId xmlns:p14="http://schemas.microsoft.com/office/powerpoint/2010/main" val="4101231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Titre vertical et texte">
    <p:spTree>
      <p:nvGrpSpPr>
        <p:cNvPr id="1" name=""/>
        <p:cNvGrpSpPr/>
        <p:nvPr/>
      </p:nvGrpSpPr>
      <p:grpSpPr>
        <a:xfrm>
          <a:off x="0" y="0"/>
          <a:ext cx="0" cy="0"/>
          <a:chOff x="0" y="0"/>
          <a:chExt cx="0" cy="0"/>
        </a:xfrm>
      </p:grpSpPr>
      <p:grpSp>
        <p:nvGrpSpPr>
          <p:cNvPr id="7" name="Group 6"/>
          <p:cNvGrpSpPr/>
          <p:nvPr/>
        </p:nvGrpSpPr>
        <p:grpSpPr>
          <a:xfrm>
            <a:off x="-1588" y="0"/>
            <a:ext cx="9120420" cy="6860798"/>
            <a:chOff x="-1588" y="0"/>
            <a:chExt cx="9120420" cy="6860798"/>
          </a:xfrm>
        </p:grpSpPr>
        <p:sp>
          <p:nvSpPr>
            <p:cNvPr id="11" name="Rectangle 10"/>
            <p:cNvSpPr/>
            <p:nvPr/>
          </p:nvSpPr>
          <p:spPr>
            <a:xfrm>
              <a:off x="0" y="0"/>
              <a:ext cx="9118832"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rcRect/>
              <a:stretch>
                <a:fillRect l="-16713" r="-16989"/>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Oval 1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p:cNvSpPr/>
            <p:nvPr/>
          </p:nvSpPr>
          <p:spPr>
            <a:xfrm>
              <a:off x="629943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5689832" y="0"/>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6299432" y="5870198"/>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Freeform 5"/>
            <p:cNvSpPr/>
            <p:nvPr/>
          </p:nvSpPr>
          <p:spPr bwMode="gray">
            <a:xfrm rot="4966650">
              <a:off x="4673046" y="5107506"/>
              <a:ext cx="2377690" cy="317748"/>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grpSp>
      <p:sp>
        <p:nvSpPr>
          <p:cNvPr id="17" name="Rectangle 16"/>
          <p:cNvSpPr/>
          <p:nvPr/>
        </p:nvSpPr>
        <p:spPr>
          <a:xfrm>
            <a:off x="414867" y="402165"/>
            <a:ext cx="46105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0" name="Freeform 9"/>
          <p:cNvSpPr/>
          <p:nvPr/>
        </p:nvSpPr>
        <p:spPr bwMode="gray">
          <a:xfrm rot="5400000">
            <a:off x="1299309" y="1765596"/>
            <a:ext cx="5995993" cy="3326809"/>
          </a:xfrm>
          <a:custGeom>
            <a:avLst/>
            <a:gdLst/>
            <a:ahLst/>
            <a:cxnLst/>
            <a:rect l="0" t="0" r="r" b="b"/>
            <a:pathLst>
              <a:path w="4960" h="2752">
                <a:moveTo>
                  <a:pt x="0" y="0"/>
                </a:moveTo>
                <a:lnTo>
                  <a:pt x="0" y="324"/>
                </a:lnTo>
                <a:lnTo>
                  <a:pt x="0" y="1992"/>
                </a:lnTo>
                <a:lnTo>
                  <a:pt x="0" y="2752"/>
                </a:lnTo>
                <a:lnTo>
                  <a:pt x="4960" y="2752"/>
                </a:lnTo>
                <a:lnTo>
                  <a:pt x="4960" y="1992"/>
                </a:lnTo>
                <a:lnTo>
                  <a:pt x="4960" y="324"/>
                </a:lnTo>
                <a:lnTo>
                  <a:pt x="4960" y="0"/>
                </a:lnTo>
                <a:lnTo>
                  <a:pt x="4960" y="0"/>
                </a:lnTo>
                <a:lnTo>
                  <a:pt x="4734" y="34"/>
                </a:lnTo>
                <a:lnTo>
                  <a:pt x="4510" y="64"/>
                </a:lnTo>
                <a:lnTo>
                  <a:pt x="4284" y="90"/>
                </a:lnTo>
                <a:lnTo>
                  <a:pt x="4060" y="114"/>
                </a:lnTo>
                <a:lnTo>
                  <a:pt x="3836" y="132"/>
                </a:lnTo>
                <a:lnTo>
                  <a:pt x="3614" y="146"/>
                </a:lnTo>
                <a:lnTo>
                  <a:pt x="3392" y="158"/>
                </a:lnTo>
                <a:lnTo>
                  <a:pt x="3174" y="166"/>
                </a:lnTo>
                <a:lnTo>
                  <a:pt x="2960" y="172"/>
                </a:lnTo>
                <a:lnTo>
                  <a:pt x="2748" y="174"/>
                </a:lnTo>
                <a:lnTo>
                  <a:pt x="2542" y="174"/>
                </a:lnTo>
                <a:lnTo>
                  <a:pt x="2338" y="174"/>
                </a:lnTo>
                <a:lnTo>
                  <a:pt x="2140" y="170"/>
                </a:lnTo>
                <a:lnTo>
                  <a:pt x="1948" y="164"/>
                </a:lnTo>
                <a:lnTo>
                  <a:pt x="1762" y="156"/>
                </a:lnTo>
                <a:lnTo>
                  <a:pt x="1582" y="148"/>
                </a:lnTo>
                <a:lnTo>
                  <a:pt x="1410" y="138"/>
                </a:lnTo>
                <a:lnTo>
                  <a:pt x="1244" y="128"/>
                </a:lnTo>
                <a:lnTo>
                  <a:pt x="1088" y="116"/>
                </a:lnTo>
                <a:lnTo>
                  <a:pt x="938" y="104"/>
                </a:lnTo>
                <a:lnTo>
                  <a:pt x="668" y="78"/>
                </a:lnTo>
                <a:lnTo>
                  <a:pt x="438" y="54"/>
                </a:lnTo>
                <a:lnTo>
                  <a:pt x="254" y="34"/>
                </a:lnTo>
                <a:lnTo>
                  <a:pt x="116" y="16"/>
                </a:lnTo>
                <a:lnTo>
                  <a:pt x="0" y="0"/>
                </a:lnTo>
                <a:lnTo>
                  <a:pt x="0" y="0"/>
                </a:lnTo>
                <a:close/>
              </a:path>
            </a:pathLst>
          </a:custGeom>
          <a:solidFill>
            <a:schemeClr val="bg1"/>
          </a:solidFill>
          <a:ln>
            <a:noFill/>
          </a:ln>
        </p:spPr>
      </p:sp>
      <p:sp>
        <p:nvSpPr>
          <p:cNvPr id="18" name="Freeform 5"/>
          <p:cNvSpPr>
            <a:spLocks noEditPoints="1"/>
          </p:cNvSpPr>
          <p:nvPr/>
        </p:nvSpPr>
        <p:spPr bwMode="gray">
          <a:xfrm>
            <a:off x="0" y="0"/>
            <a:ext cx="9144000" cy="6858000"/>
          </a:xfrm>
          <a:custGeom>
            <a:avLst/>
            <a:gdLst/>
            <a:ahLst/>
            <a:cxnLst/>
            <a:rect l="0" t="0" r="r" b="b"/>
            <a:pathLst>
              <a:path w="5760" h="4320">
                <a:moveTo>
                  <a:pt x="0" y="0"/>
                </a:moveTo>
                <a:lnTo>
                  <a:pt x="0" y="4320"/>
                </a:lnTo>
                <a:lnTo>
                  <a:pt x="5760" y="4320"/>
                </a:lnTo>
                <a:lnTo>
                  <a:pt x="5760" y="0"/>
                </a:lnTo>
                <a:lnTo>
                  <a:pt x="0" y="0"/>
                </a:lnTo>
                <a:close/>
                <a:moveTo>
                  <a:pt x="5444" y="4004"/>
                </a:moveTo>
                <a:lnTo>
                  <a:pt x="324" y="4004"/>
                </a:lnTo>
                <a:lnTo>
                  <a:pt x="324" y="324"/>
                </a:lnTo>
                <a:lnTo>
                  <a:pt x="5444" y="324"/>
                </a:lnTo>
                <a:lnTo>
                  <a:pt x="5444" y="4004"/>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sp>
      <p:sp>
        <p:nvSpPr>
          <p:cNvPr id="2" name="Vertical Title 1"/>
          <p:cNvSpPr>
            <a:spLocks noGrp="1"/>
          </p:cNvSpPr>
          <p:nvPr>
            <p:ph type="title" orient="vert"/>
          </p:nvPr>
        </p:nvSpPr>
        <p:spPr>
          <a:xfrm>
            <a:off x="6174928" y="1447799"/>
            <a:ext cx="1113516" cy="4572001"/>
          </a:xfrm>
        </p:spPr>
        <p:txBody>
          <a:bodyPr vert="eaVert" anchor="ctr" anchorCtr="0"/>
          <a:lstStyle/>
          <a:p>
            <a:r>
              <a:rPr lang="fr-FR" smtClean="0"/>
              <a:t>Modifiez le style du titre</a:t>
            </a:r>
            <a:endParaRPr lang="en-US" dirty="0"/>
          </a:p>
        </p:txBody>
      </p:sp>
      <p:sp>
        <p:nvSpPr>
          <p:cNvPr id="3" name="Vertical Text Placeholder 2"/>
          <p:cNvSpPr>
            <a:spLocks noGrp="1"/>
          </p:cNvSpPr>
          <p:nvPr>
            <p:ph type="body" orient="vert" idx="1"/>
          </p:nvPr>
        </p:nvSpPr>
        <p:spPr>
          <a:xfrm>
            <a:off x="866738" y="1447799"/>
            <a:ext cx="4416936" cy="4572001"/>
          </a:xfrm>
        </p:spPr>
        <p:txBody>
          <a:bodyPr vert="eaVert"/>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Date Placeholder 3"/>
          <p:cNvSpPr>
            <a:spLocks noGrp="1"/>
          </p:cNvSpPr>
          <p:nvPr>
            <p:ph type="dt" sz="half" idx="10"/>
          </p:nvPr>
        </p:nvSpPr>
        <p:spPr/>
        <p:txBody>
          <a:bodyPr/>
          <a:lstStyle/>
          <a:p>
            <a:fld id="{45F0571B-87D1-4200-A9D4-50B8F4E44E49}" type="datetime1">
              <a:rPr lang="fr-FR" smtClean="0"/>
              <a:pPr/>
              <a:t>15/02/2016</a:t>
            </a:fld>
            <a:endParaRPr lang="fr-FR"/>
          </a:p>
        </p:txBody>
      </p:sp>
      <p:sp>
        <p:nvSpPr>
          <p:cNvPr id="5" name="Footer Placeholder 4"/>
          <p:cNvSpPr>
            <a:spLocks noGrp="1"/>
          </p:cNvSpPr>
          <p:nvPr>
            <p:ph type="ftr" sz="quarter" idx="11"/>
          </p:nvPr>
        </p:nvSpPr>
        <p:spPr>
          <a:xfrm>
            <a:off x="538546" y="6365498"/>
            <a:ext cx="3859795" cy="228660"/>
          </a:xfrm>
        </p:spPr>
        <p:txBody>
          <a:bodyPr/>
          <a:lstStyle/>
          <a:p>
            <a:endParaRPr lang="fr-FR"/>
          </a:p>
        </p:txBody>
      </p:sp>
      <p:sp>
        <p:nvSpPr>
          <p:cNvPr id="9" name="Rectangle 8"/>
          <p:cNvSpPr/>
          <p:nvPr/>
        </p:nvSpPr>
        <p:spPr>
          <a:xfrm>
            <a:off x="7745644" y="0"/>
            <a:ext cx="685800" cy="109945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a:xfrm>
            <a:off x="7678616" y="295730"/>
            <a:ext cx="791308" cy="767687"/>
          </a:xfrm>
          <a:prstGeom prst="rect">
            <a:avLst/>
          </a:prstGeom>
        </p:spPr>
        <p:txBody>
          <a:bodyPr/>
          <a:lstStyle>
            <a:lvl1pPr algn="ctr">
              <a:defRPr sz="2800"/>
            </a:lvl1pPr>
          </a:lstStyle>
          <a:p>
            <a:fld id="{6ED0838D-2A37-4FD0-B81A-FE99B62D3649}" type="slidenum">
              <a:rPr lang="fr-FR" smtClean="0"/>
              <a:pPr/>
              <a:t>‹N°›</a:t>
            </a:fld>
            <a:endParaRPr lang="fr-FR"/>
          </a:p>
        </p:txBody>
      </p:sp>
    </p:spTree>
    <p:extLst>
      <p:ext uri="{BB962C8B-B14F-4D97-AF65-F5344CB8AC3E}">
        <p14:creationId xmlns:p14="http://schemas.microsoft.com/office/powerpoint/2010/main" val="3366046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a:xfrm>
            <a:off x="865970" y="927098"/>
            <a:ext cx="6343672" cy="709865"/>
          </a:xfrm>
        </p:spPr>
        <p:txBody>
          <a:bodyPr anchor="ctr"/>
          <a:lstStyle>
            <a:lvl1pPr>
              <a:defRPr sz="3200"/>
            </a:lvl1pPr>
          </a:lstStyle>
          <a:p>
            <a:r>
              <a:rPr lang="fr-FR" smtClean="0"/>
              <a:t>Modifiez le style du titre</a:t>
            </a:r>
            <a:endParaRPr lang="en-US" dirty="0"/>
          </a:p>
        </p:txBody>
      </p:sp>
      <p:sp>
        <p:nvSpPr>
          <p:cNvPr id="3" name="Content Placeholder 2"/>
          <p:cNvSpPr>
            <a:spLocks noGrp="1"/>
          </p:cNvSpPr>
          <p:nvPr>
            <p:ph idx="1"/>
          </p:nvPr>
        </p:nvSpPr>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Date Placeholder 3"/>
          <p:cNvSpPr>
            <a:spLocks noGrp="1"/>
          </p:cNvSpPr>
          <p:nvPr>
            <p:ph type="dt" sz="half" idx="10"/>
          </p:nvPr>
        </p:nvSpPr>
        <p:spPr/>
        <p:txBody>
          <a:bodyPr/>
          <a:lstStyle/>
          <a:p>
            <a:fld id="{DEACA6B5-2779-4F2A-9410-5AC6007444D7}" type="datetime1">
              <a:rPr lang="fr-FR" smtClean="0"/>
              <a:pPr/>
              <a:t>15/02/2016</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a:xfrm>
            <a:off x="7678616" y="295730"/>
            <a:ext cx="791308" cy="767687"/>
          </a:xfrm>
          <a:prstGeom prst="rect">
            <a:avLst/>
          </a:prstGeom>
        </p:spPr>
        <p:txBody>
          <a:bodyPr anchor="b"/>
          <a:lstStyle>
            <a:lvl1pPr algn="ctr">
              <a:defRPr sz="2800"/>
            </a:lvl1pPr>
          </a:lstStyle>
          <a:p>
            <a:fld id="{6ED0838D-2A37-4FD0-B81A-FE99B62D3649}" type="slidenum">
              <a:rPr lang="fr-FR" smtClean="0"/>
              <a:pPr/>
              <a:t>‹N°›</a:t>
            </a:fld>
            <a:endParaRPr lang="fr-FR"/>
          </a:p>
        </p:txBody>
      </p:sp>
    </p:spTree>
    <p:extLst>
      <p:ext uri="{BB962C8B-B14F-4D97-AF65-F5344CB8AC3E}">
        <p14:creationId xmlns:p14="http://schemas.microsoft.com/office/powerpoint/2010/main" val="3674957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Titre de section">
    <p:spTree>
      <p:nvGrpSpPr>
        <p:cNvPr id="1" name=""/>
        <p:cNvGrpSpPr/>
        <p:nvPr/>
      </p:nvGrpSpPr>
      <p:grpSpPr>
        <a:xfrm>
          <a:off x="0" y="0"/>
          <a:ext cx="0" cy="0"/>
          <a:chOff x="0" y="0"/>
          <a:chExt cx="0" cy="0"/>
        </a:xfrm>
      </p:grpSpPr>
      <p:grpSp>
        <p:nvGrpSpPr>
          <p:cNvPr id="7" name="Group 6"/>
          <p:cNvGrpSpPr/>
          <p:nvPr/>
        </p:nvGrpSpPr>
        <p:grpSpPr>
          <a:xfrm>
            <a:off x="-1588" y="0"/>
            <a:ext cx="9145588" cy="6860798"/>
            <a:chOff x="-1588" y="0"/>
            <a:chExt cx="9145588" cy="6860798"/>
          </a:xfrm>
        </p:grpSpPr>
        <p:sp>
          <p:nvSpPr>
            <p:cNvPr id="12" name="Rectangle 11"/>
            <p:cNvSpPr/>
            <p:nvPr/>
          </p:nvSpPr>
          <p:spPr>
            <a:xfrm>
              <a:off x="0" y="0"/>
              <a:ext cx="9118832"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rcRect/>
              <a:stretch>
                <a:fillRect l="-16713" r="-16989"/>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629943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5689832" y="0"/>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6299432" y="5870198"/>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5283673" y="402165"/>
              <a:ext cx="3465769"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10"/>
            <p:cNvSpPr/>
            <p:nvPr/>
          </p:nvSpPr>
          <p:spPr bwMode="gray">
            <a:xfrm rot="16200000">
              <a:off x="3105027" y="1765596"/>
              <a:ext cx="5995993" cy="3326809"/>
            </a:xfrm>
            <a:custGeom>
              <a:avLst/>
              <a:gdLst/>
              <a:ahLst/>
              <a:cxnLst/>
              <a:rect l="0" t="0" r="r" b="b"/>
              <a:pathLst>
                <a:path w="4960" h="2752">
                  <a:moveTo>
                    <a:pt x="0" y="0"/>
                  </a:moveTo>
                  <a:lnTo>
                    <a:pt x="0" y="324"/>
                  </a:lnTo>
                  <a:lnTo>
                    <a:pt x="0" y="1992"/>
                  </a:lnTo>
                  <a:lnTo>
                    <a:pt x="0" y="2752"/>
                  </a:lnTo>
                  <a:lnTo>
                    <a:pt x="4960" y="2752"/>
                  </a:lnTo>
                  <a:lnTo>
                    <a:pt x="4960" y="1992"/>
                  </a:lnTo>
                  <a:lnTo>
                    <a:pt x="4960" y="324"/>
                  </a:lnTo>
                  <a:lnTo>
                    <a:pt x="4960" y="0"/>
                  </a:lnTo>
                  <a:lnTo>
                    <a:pt x="4960" y="0"/>
                  </a:lnTo>
                  <a:lnTo>
                    <a:pt x="4734" y="34"/>
                  </a:lnTo>
                  <a:lnTo>
                    <a:pt x="4510" y="64"/>
                  </a:lnTo>
                  <a:lnTo>
                    <a:pt x="4284" y="90"/>
                  </a:lnTo>
                  <a:lnTo>
                    <a:pt x="4060" y="114"/>
                  </a:lnTo>
                  <a:lnTo>
                    <a:pt x="3836" y="132"/>
                  </a:lnTo>
                  <a:lnTo>
                    <a:pt x="3614" y="146"/>
                  </a:lnTo>
                  <a:lnTo>
                    <a:pt x="3392" y="158"/>
                  </a:lnTo>
                  <a:lnTo>
                    <a:pt x="3174" y="166"/>
                  </a:lnTo>
                  <a:lnTo>
                    <a:pt x="2960" y="172"/>
                  </a:lnTo>
                  <a:lnTo>
                    <a:pt x="2748" y="174"/>
                  </a:lnTo>
                  <a:lnTo>
                    <a:pt x="2542" y="174"/>
                  </a:lnTo>
                  <a:lnTo>
                    <a:pt x="2338" y="174"/>
                  </a:lnTo>
                  <a:lnTo>
                    <a:pt x="2140" y="170"/>
                  </a:lnTo>
                  <a:lnTo>
                    <a:pt x="1948" y="164"/>
                  </a:lnTo>
                  <a:lnTo>
                    <a:pt x="1762" y="156"/>
                  </a:lnTo>
                  <a:lnTo>
                    <a:pt x="1582" y="148"/>
                  </a:lnTo>
                  <a:lnTo>
                    <a:pt x="1410" y="138"/>
                  </a:lnTo>
                  <a:lnTo>
                    <a:pt x="1244" y="128"/>
                  </a:lnTo>
                  <a:lnTo>
                    <a:pt x="1088" y="116"/>
                  </a:lnTo>
                  <a:lnTo>
                    <a:pt x="938" y="104"/>
                  </a:lnTo>
                  <a:lnTo>
                    <a:pt x="668" y="78"/>
                  </a:lnTo>
                  <a:lnTo>
                    <a:pt x="438" y="54"/>
                  </a:lnTo>
                  <a:lnTo>
                    <a:pt x="254" y="34"/>
                  </a:lnTo>
                  <a:lnTo>
                    <a:pt x="116" y="16"/>
                  </a:lnTo>
                  <a:lnTo>
                    <a:pt x="0" y="0"/>
                  </a:lnTo>
                  <a:lnTo>
                    <a:pt x="0" y="0"/>
                  </a:lnTo>
                  <a:close/>
                </a:path>
              </a:pathLst>
            </a:custGeom>
            <a:solidFill>
              <a:schemeClr val="bg1"/>
            </a:solidFill>
            <a:ln>
              <a:noFill/>
            </a:ln>
          </p:spPr>
        </p:sp>
        <p:sp>
          <p:nvSpPr>
            <p:cNvPr id="18" name="Freeform 5"/>
            <p:cNvSpPr/>
            <p:nvPr/>
          </p:nvSpPr>
          <p:spPr bwMode="gray">
            <a:xfrm rot="15687606">
              <a:off x="3320102" y="1458373"/>
              <a:ext cx="2377690" cy="317748"/>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a:spLocks noEditPoints="1"/>
            </p:cNvSpPr>
            <p:nvPr/>
          </p:nvSpPr>
          <p:spPr bwMode="gray">
            <a:xfrm>
              <a:off x="0" y="0"/>
              <a:ext cx="9144000" cy="6858000"/>
            </a:xfrm>
            <a:custGeom>
              <a:avLst/>
              <a:gdLst/>
              <a:ahLst/>
              <a:cxnLst/>
              <a:rect l="0" t="0" r="r" b="b"/>
              <a:pathLst>
                <a:path w="5760" h="4320">
                  <a:moveTo>
                    <a:pt x="0" y="0"/>
                  </a:moveTo>
                  <a:lnTo>
                    <a:pt x="0" y="4320"/>
                  </a:lnTo>
                  <a:lnTo>
                    <a:pt x="5760" y="4320"/>
                  </a:lnTo>
                  <a:lnTo>
                    <a:pt x="5760" y="0"/>
                  </a:lnTo>
                  <a:lnTo>
                    <a:pt x="0" y="0"/>
                  </a:lnTo>
                  <a:close/>
                  <a:moveTo>
                    <a:pt x="5444" y="4004"/>
                  </a:moveTo>
                  <a:lnTo>
                    <a:pt x="324" y="4004"/>
                  </a:lnTo>
                  <a:lnTo>
                    <a:pt x="324" y="324"/>
                  </a:lnTo>
                  <a:lnTo>
                    <a:pt x="5444" y="324"/>
                  </a:lnTo>
                  <a:lnTo>
                    <a:pt x="5444" y="4004"/>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title"/>
          </p:nvPr>
        </p:nvSpPr>
        <p:spPr>
          <a:xfrm>
            <a:off x="877534" y="2257588"/>
            <a:ext cx="3090672" cy="3020344"/>
          </a:xfrm>
        </p:spPr>
        <p:txBody>
          <a:bodyPr anchor="ctr"/>
          <a:lstStyle>
            <a:lvl1pPr algn="l">
              <a:defRPr sz="3200" b="0" cap="none"/>
            </a:lvl1pPr>
          </a:lstStyle>
          <a:p>
            <a:r>
              <a:rPr lang="fr-FR" smtClean="0"/>
              <a:t>Modifiez le style du titre</a:t>
            </a:r>
            <a:endParaRPr lang="en-US" dirty="0"/>
          </a:p>
        </p:txBody>
      </p:sp>
      <p:sp>
        <p:nvSpPr>
          <p:cNvPr id="3" name="Text Placeholder 2"/>
          <p:cNvSpPr>
            <a:spLocks noGrp="1"/>
          </p:cNvSpPr>
          <p:nvPr>
            <p:ph type="body" idx="1"/>
          </p:nvPr>
        </p:nvSpPr>
        <p:spPr>
          <a:xfrm>
            <a:off x="5119261" y="2257588"/>
            <a:ext cx="3082516" cy="302034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smtClean="0"/>
              <a:t>Modifiez les styles du texte du masque</a:t>
            </a:r>
          </a:p>
        </p:txBody>
      </p:sp>
      <p:sp>
        <p:nvSpPr>
          <p:cNvPr id="4" name="Date Placeholder 3"/>
          <p:cNvSpPr>
            <a:spLocks noGrp="1"/>
          </p:cNvSpPr>
          <p:nvPr>
            <p:ph type="dt" sz="half" idx="10"/>
          </p:nvPr>
        </p:nvSpPr>
        <p:spPr/>
        <p:txBody>
          <a:bodyPr/>
          <a:lstStyle/>
          <a:p>
            <a:fld id="{E92B1BAB-FF96-4BC6-AD1B-10BDC4538982}" type="datetime1">
              <a:rPr lang="fr-FR" smtClean="0"/>
              <a:pPr/>
              <a:t>15/02/2016</a:t>
            </a:fld>
            <a:endParaRPr lang="fr-FR"/>
          </a:p>
        </p:txBody>
      </p:sp>
      <p:sp>
        <p:nvSpPr>
          <p:cNvPr id="5" name="Footer Placeholder 4"/>
          <p:cNvSpPr>
            <a:spLocks noGrp="1"/>
          </p:cNvSpPr>
          <p:nvPr>
            <p:ph type="ftr" sz="quarter" idx="11"/>
          </p:nvPr>
        </p:nvSpPr>
        <p:spPr/>
        <p:txBody>
          <a:bodyPr/>
          <a:lstStyle/>
          <a:p>
            <a:endParaRPr lang="fr-FR"/>
          </a:p>
        </p:txBody>
      </p:sp>
      <p:sp>
        <p:nvSpPr>
          <p:cNvPr id="8" name="Rectangle 7"/>
          <p:cNvSpPr/>
          <p:nvPr/>
        </p:nvSpPr>
        <p:spPr>
          <a:xfrm>
            <a:off x="7745644" y="0"/>
            <a:ext cx="685800" cy="109945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a:xfrm>
            <a:off x="7678616" y="295730"/>
            <a:ext cx="791308" cy="767687"/>
          </a:xfrm>
          <a:prstGeom prst="rect">
            <a:avLst/>
          </a:prstGeom>
        </p:spPr>
        <p:txBody>
          <a:bodyPr anchor="b"/>
          <a:lstStyle>
            <a:lvl1pPr algn="ctr">
              <a:defRPr sz="2800"/>
            </a:lvl1pPr>
          </a:lstStyle>
          <a:p>
            <a:fld id="{6ED0838D-2A37-4FD0-B81A-FE99B62D3649}" type="slidenum">
              <a:rPr lang="fr-FR" smtClean="0"/>
              <a:pPr/>
              <a:t>‹N°›</a:t>
            </a:fld>
            <a:endParaRPr lang="fr-FR"/>
          </a:p>
        </p:txBody>
      </p:sp>
    </p:spTree>
    <p:extLst>
      <p:ext uri="{BB962C8B-B14F-4D97-AF65-F5344CB8AC3E}">
        <p14:creationId xmlns:p14="http://schemas.microsoft.com/office/powerpoint/2010/main" val="1389072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p>
            <a:r>
              <a:rPr lang="fr-FR" smtClean="0"/>
              <a:t>Modifiez le style du titre</a:t>
            </a:r>
            <a:endParaRPr lang="en-US" dirty="0"/>
          </a:p>
        </p:txBody>
      </p:sp>
      <p:sp>
        <p:nvSpPr>
          <p:cNvPr id="3" name="Content Placeholder 2"/>
          <p:cNvSpPr>
            <a:spLocks noGrp="1"/>
          </p:cNvSpPr>
          <p:nvPr>
            <p:ph sz="half" idx="1"/>
          </p:nvPr>
        </p:nvSpPr>
        <p:spPr>
          <a:xfrm>
            <a:off x="866440" y="2489200"/>
            <a:ext cx="3636980" cy="3530603"/>
          </a:xfrm>
        </p:spPr>
        <p:txBody>
          <a:bodyPr>
            <a:normAutofit/>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Content Placeholder 3"/>
          <p:cNvSpPr>
            <a:spLocks noGrp="1"/>
          </p:cNvSpPr>
          <p:nvPr>
            <p:ph sz="half" idx="2"/>
          </p:nvPr>
        </p:nvSpPr>
        <p:spPr>
          <a:xfrm>
            <a:off x="4640581" y="2489203"/>
            <a:ext cx="3636980" cy="3530600"/>
          </a:xfrm>
        </p:spPr>
        <p:txBody>
          <a:bodyPr>
            <a:normAutofit/>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5" name="Date Placeholder 4"/>
          <p:cNvSpPr>
            <a:spLocks noGrp="1"/>
          </p:cNvSpPr>
          <p:nvPr>
            <p:ph type="dt" sz="half" idx="10"/>
          </p:nvPr>
        </p:nvSpPr>
        <p:spPr/>
        <p:txBody>
          <a:bodyPr/>
          <a:lstStyle/>
          <a:p>
            <a:fld id="{78743E69-35C0-4C77-A482-1396EAC7975F}" type="datetime1">
              <a:rPr lang="fr-FR" smtClean="0"/>
              <a:pPr/>
              <a:t>15/02/2016</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a:xfrm>
            <a:off x="7678616" y="295730"/>
            <a:ext cx="791308" cy="767687"/>
          </a:xfrm>
          <a:prstGeom prst="rect">
            <a:avLst/>
          </a:prstGeom>
        </p:spPr>
        <p:txBody>
          <a:bodyPr anchor="b"/>
          <a:lstStyle>
            <a:lvl1pPr algn="ctr">
              <a:defRPr sz="2800"/>
            </a:lvl1pPr>
          </a:lstStyle>
          <a:p>
            <a:fld id="{6ED0838D-2A37-4FD0-B81A-FE99B62D3649}" type="slidenum">
              <a:rPr lang="fr-FR" smtClean="0"/>
              <a:pPr/>
              <a:t>‹N°›</a:t>
            </a:fld>
            <a:endParaRPr lang="fr-FR"/>
          </a:p>
        </p:txBody>
      </p:sp>
    </p:spTree>
    <p:extLst>
      <p:ext uri="{BB962C8B-B14F-4D97-AF65-F5344CB8AC3E}">
        <p14:creationId xmlns:p14="http://schemas.microsoft.com/office/powerpoint/2010/main" val="3863632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fr-FR" smtClean="0"/>
              <a:t>Modifiez le style du titre</a:t>
            </a:r>
            <a:endParaRPr lang="en-US" dirty="0"/>
          </a:p>
        </p:txBody>
      </p:sp>
      <p:sp>
        <p:nvSpPr>
          <p:cNvPr id="3" name="Text Placeholder 2"/>
          <p:cNvSpPr>
            <a:spLocks noGrp="1"/>
          </p:cNvSpPr>
          <p:nvPr>
            <p:ph type="body" idx="1"/>
          </p:nvPr>
        </p:nvSpPr>
        <p:spPr>
          <a:xfrm>
            <a:off x="869918" y="2489200"/>
            <a:ext cx="3633502" cy="759290"/>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Modifiez les styles du texte du masque</a:t>
            </a:r>
          </a:p>
        </p:txBody>
      </p:sp>
      <p:sp>
        <p:nvSpPr>
          <p:cNvPr id="4" name="Content Placeholder 3"/>
          <p:cNvSpPr>
            <a:spLocks noGrp="1"/>
          </p:cNvSpPr>
          <p:nvPr>
            <p:ph sz="half" idx="2"/>
          </p:nvPr>
        </p:nvSpPr>
        <p:spPr>
          <a:xfrm>
            <a:off x="866440" y="3248490"/>
            <a:ext cx="3636980" cy="2771311"/>
          </a:xfrm>
        </p:spPr>
        <p:txBody>
          <a:bodyPr>
            <a:normAutofit/>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5" name="Text Placeholder 4"/>
          <p:cNvSpPr>
            <a:spLocks noGrp="1"/>
          </p:cNvSpPr>
          <p:nvPr>
            <p:ph type="body" sz="quarter" idx="3"/>
          </p:nvPr>
        </p:nvSpPr>
        <p:spPr>
          <a:xfrm>
            <a:off x="4640581" y="2489200"/>
            <a:ext cx="3636979" cy="756635"/>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Modifiez les styles du texte du masque</a:t>
            </a:r>
          </a:p>
        </p:txBody>
      </p:sp>
      <p:sp>
        <p:nvSpPr>
          <p:cNvPr id="6" name="Content Placeholder 5"/>
          <p:cNvSpPr>
            <a:spLocks noGrp="1"/>
          </p:cNvSpPr>
          <p:nvPr>
            <p:ph sz="quarter" idx="4"/>
          </p:nvPr>
        </p:nvSpPr>
        <p:spPr>
          <a:xfrm>
            <a:off x="4640581" y="3245835"/>
            <a:ext cx="3636980" cy="2773967"/>
          </a:xfrm>
        </p:spPr>
        <p:txBody>
          <a:bodyPr>
            <a:normAutofit/>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7" name="Date Placeholder 6"/>
          <p:cNvSpPr>
            <a:spLocks noGrp="1"/>
          </p:cNvSpPr>
          <p:nvPr>
            <p:ph type="dt" sz="half" idx="10"/>
          </p:nvPr>
        </p:nvSpPr>
        <p:spPr/>
        <p:txBody>
          <a:bodyPr/>
          <a:lstStyle/>
          <a:p>
            <a:fld id="{79F6DDA8-5665-4A5B-B3B4-FD58B2DCD3A9}" type="datetime1">
              <a:rPr lang="fr-FR" smtClean="0"/>
              <a:pPr/>
              <a:t>15/02/2016</a:t>
            </a:fld>
            <a:endParaRPr lang="fr-FR"/>
          </a:p>
        </p:txBody>
      </p:sp>
      <p:sp>
        <p:nvSpPr>
          <p:cNvPr id="8" name="Footer Placeholder 7"/>
          <p:cNvSpPr>
            <a:spLocks noGrp="1"/>
          </p:cNvSpPr>
          <p:nvPr>
            <p:ph type="ftr" sz="quarter" idx="11"/>
          </p:nvPr>
        </p:nvSpPr>
        <p:spPr/>
        <p:txBody>
          <a:bodyPr/>
          <a:lstStyle/>
          <a:p>
            <a:endParaRPr lang="fr-FR"/>
          </a:p>
        </p:txBody>
      </p:sp>
      <p:sp>
        <p:nvSpPr>
          <p:cNvPr id="9" name="Slide Number Placeholder 8"/>
          <p:cNvSpPr>
            <a:spLocks noGrp="1"/>
          </p:cNvSpPr>
          <p:nvPr>
            <p:ph type="sldNum" sz="quarter" idx="12"/>
          </p:nvPr>
        </p:nvSpPr>
        <p:spPr>
          <a:xfrm>
            <a:off x="7678616" y="295730"/>
            <a:ext cx="791308" cy="767687"/>
          </a:xfrm>
          <a:prstGeom prst="rect">
            <a:avLst/>
          </a:prstGeom>
        </p:spPr>
        <p:txBody>
          <a:bodyPr anchor="b"/>
          <a:lstStyle>
            <a:lvl1pPr algn="ctr">
              <a:defRPr sz="2800"/>
            </a:lvl1pPr>
          </a:lstStyle>
          <a:p>
            <a:fld id="{6ED0838D-2A37-4FD0-B81A-FE99B62D3649}" type="slidenum">
              <a:rPr lang="fr-FR" smtClean="0"/>
              <a:pPr/>
              <a:t>‹N°›</a:t>
            </a:fld>
            <a:endParaRPr lang="fr-FR"/>
          </a:p>
        </p:txBody>
      </p:sp>
    </p:spTree>
    <p:extLst>
      <p:ext uri="{BB962C8B-B14F-4D97-AF65-F5344CB8AC3E}">
        <p14:creationId xmlns:p14="http://schemas.microsoft.com/office/powerpoint/2010/main" val="3472768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smtClean="0"/>
              <a:t>Modifiez le style du titre</a:t>
            </a:r>
            <a:endParaRPr lang="en-US" dirty="0"/>
          </a:p>
        </p:txBody>
      </p:sp>
      <p:sp>
        <p:nvSpPr>
          <p:cNvPr id="3" name="Date Placeholder 2"/>
          <p:cNvSpPr>
            <a:spLocks noGrp="1"/>
          </p:cNvSpPr>
          <p:nvPr>
            <p:ph type="dt" sz="half" idx="10"/>
          </p:nvPr>
        </p:nvSpPr>
        <p:spPr/>
        <p:txBody>
          <a:bodyPr/>
          <a:lstStyle/>
          <a:p>
            <a:fld id="{638B4709-D2C3-40AE-8D93-616BC5D98991}" type="datetime1">
              <a:rPr lang="fr-FR" smtClean="0"/>
              <a:pPr/>
              <a:t>15/02/2016</a:t>
            </a:fld>
            <a:endParaRPr lang="fr-FR"/>
          </a:p>
        </p:txBody>
      </p:sp>
      <p:sp>
        <p:nvSpPr>
          <p:cNvPr id="4" name="Footer Placeholder 3"/>
          <p:cNvSpPr>
            <a:spLocks noGrp="1"/>
          </p:cNvSpPr>
          <p:nvPr>
            <p:ph type="ftr" sz="quarter" idx="11"/>
          </p:nvPr>
        </p:nvSpPr>
        <p:spPr/>
        <p:txBody>
          <a:bodyPr/>
          <a:lstStyle/>
          <a:p>
            <a:endParaRPr lang="fr-FR"/>
          </a:p>
        </p:txBody>
      </p:sp>
      <p:sp>
        <p:nvSpPr>
          <p:cNvPr id="5" name="Slide Number Placeholder 4"/>
          <p:cNvSpPr>
            <a:spLocks noGrp="1"/>
          </p:cNvSpPr>
          <p:nvPr>
            <p:ph type="sldNum" sz="quarter" idx="12"/>
          </p:nvPr>
        </p:nvSpPr>
        <p:spPr>
          <a:xfrm>
            <a:off x="7678616" y="295730"/>
            <a:ext cx="791308" cy="767687"/>
          </a:xfrm>
          <a:prstGeom prst="rect">
            <a:avLst/>
          </a:prstGeom>
        </p:spPr>
        <p:txBody>
          <a:bodyPr anchor="b"/>
          <a:lstStyle>
            <a:lvl1pPr algn="ctr">
              <a:defRPr sz="2800"/>
            </a:lvl1pPr>
          </a:lstStyle>
          <a:p>
            <a:fld id="{6ED0838D-2A37-4FD0-B81A-FE99B62D3649}" type="slidenum">
              <a:rPr lang="fr-FR" smtClean="0"/>
              <a:pPr/>
              <a:t>‹N°›</a:t>
            </a:fld>
            <a:endParaRPr lang="fr-FR"/>
          </a:p>
        </p:txBody>
      </p:sp>
    </p:spTree>
    <p:extLst>
      <p:ext uri="{BB962C8B-B14F-4D97-AF65-F5344CB8AC3E}">
        <p14:creationId xmlns:p14="http://schemas.microsoft.com/office/powerpoint/2010/main" val="6018292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5" name="Rectangle 4"/>
          <p:cNvSpPr/>
          <p:nvPr/>
        </p:nvSpPr>
        <p:spPr>
          <a:xfrm>
            <a:off x="7745644" y="0"/>
            <a:ext cx="685800" cy="109945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Date Placeholder 1"/>
          <p:cNvSpPr>
            <a:spLocks noGrp="1"/>
          </p:cNvSpPr>
          <p:nvPr>
            <p:ph type="dt" sz="half" idx="10"/>
          </p:nvPr>
        </p:nvSpPr>
        <p:spPr/>
        <p:txBody>
          <a:bodyPr/>
          <a:lstStyle/>
          <a:p>
            <a:fld id="{0AD5FA08-B426-49C8-8CF5-7996F36C1F15}" type="datetime1">
              <a:rPr lang="fr-FR" smtClean="0"/>
              <a:pPr/>
              <a:t>15/02/2016</a:t>
            </a:fld>
            <a:endParaRPr lang="fr-FR"/>
          </a:p>
        </p:txBody>
      </p:sp>
      <p:sp>
        <p:nvSpPr>
          <p:cNvPr id="3" name="Footer Placeholder 2"/>
          <p:cNvSpPr>
            <a:spLocks noGrp="1"/>
          </p:cNvSpPr>
          <p:nvPr>
            <p:ph type="ftr" sz="quarter" idx="11"/>
          </p:nvPr>
        </p:nvSpPr>
        <p:spPr/>
        <p:txBody>
          <a:bodyPr/>
          <a:lstStyle/>
          <a:p>
            <a:endParaRPr lang="fr-FR"/>
          </a:p>
        </p:txBody>
      </p:sp>
      <p:sp>
        <p:nvSpPr>
          <p:cNvPr id="4" name="Slide Number Placeholder 3"/>
          <p:cNvSpPr>
            <a:spLocks noGrp="1"/>
          </p:cNvSpPr>
          <p:nvPr>
            <p:ph type="sldNum" sz="quarter" idx="12"/>
          </p:nvPr>
        </p:nvSpPr>
        <p:spPr>
          <a:xfrm>
            <a:off x="7678616" y="295730"/>
            <a:ext cx="791308" cy="767687"/>
          </a:xfrm>
          <a:prstGeom prst="rect">
            <a:avLst/>
          </a:prstGeom>
        </p:spPr>
        <p:txBody>
          <a:bodyPr/>
          <a:lstStyle>
            <a:lvl1pPr algn="ctr">
              <a:defRPr sz="2800"/>
            </a:lvl1pPr>
          </a:lstStyle>
          <a:p>
            <a:fld id="{6ED0838D-2A37-4FD0-B81A-FE99B62D3649}" type="slidenum">
              <a:rPr lang="fr-FR" smtClean="0"/>
              <a:pPr/>
              <a:t>‹N°›</a:t>
            </a:fld>
            <a:endParaRPr lang="fr-FR"/>
          </a:p>
        </p:txBody>
      </p:sp>
    </p:spTree>
    <p:extLst>
      <p:ext uri="{BB962C8B-B14F-4D97-AF65-F5344CB8AC3E}">
        <p14:creationId xmlns:p14="http://schemas.microsoft.com/office/powerpoint/2010/main" val="3156945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u avec légende">
    <p:spTree>
      <p:nvGrpSpPr>
        <p:cNvPr id="1" name=""/>
        <p:cNvGrpSpPr/>
        <p:nvPr/>
      </p:nvGrpSpPr>
      <p:grpSpPr>
        <a:xfrm>
          <a:off x="0" y="0"/>
          <a:ext cx="0" cy="0"/>
          <a:chOff x="0" y="0"/>
          <a:chExt cx="0" cy="0"/>
        </a:xfrm>
      </p:grpSpPr>
      <p:grpSp>
        <p:nvGrpSpPr>
          <p:cNvPr id="8" name="Group 7"/>
          <p:cNvGrpSpPr/>
          <p:nvPr/>
        </p:nvGrpSpPr>
        <p:grpSpPr>
          <a:xfrm>
            <a:off x="-1588" y="0"/>
            <a:ext cx="9145588" cy="6860798"/>
            <a:chOff x="-1588" y="0"/>
            <a:chExt cx="9145588" cy="6860798"/>
          </a:xfrm>
        </p:grpSpPr>
        <p:sp>
          <p:nvSpPr>
            <p:cNvPr id="13" name="Rectangle 12"/>
            <p:cNvSpPr/>
            <p:nvPr/>
          </p:nvSpPr>
          <p:spPr>
            <a:xfrm>
              <a:off x="0" y="0"/>
              <a:ext cx="9118832"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rcRect/>
              <a:stretch>
                <a:fillRect l="-16713" r="-16989"/>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629943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5689832" y="0"/>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6299432" y="5870198"/>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5283673" y="402165"/>
              <a:ext cx="3465769"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2" name="Freeform 11"/>
            <p:cNvSpPr/>
            <p:nvPr/>
          </p:nvSpPr>
          <p:spPr bwMode="gray">
            <a:xfrm rot="16200000">
              <a:off x="2548536" y="1765596"/>
              <a:ext cx="5995993" cy="3326809"/>
            </a:xfrm>
            <a:custGeom>
              <a:avLst/>
              <a:gdLst/>
              <a:ahLst/>
              <a:cxnLst/>
              <a:rect l="0" t="0" r="r" b="b"/>
              <a:pathLst>
                <a:path w="4960" h="2752">
                  <a:moveTo>
                    <a:pt x="0" y="0"/>
                  </a:moveTo>
                  <a:lnTo>
                    <a:pt x="0" y="324"/>
                  </a:lnTo>
                  <a:lnTo>
                    <a:pt x="0" y="1992"/>
                  </a:lnTo>
                  <a:lnTo>
                    <a:pt x="0" y="2752"/>
                  </a:lnTo>
                  <a:lnTo>
                    <a:pt x="4960" y="2752"/>
                  </a:lnTo>
                  <a:lnTo>
                    <a:pt x="4960" y="1992"/>
                  </a:lnTo>
                  <a:lnTo>
                    <a:pt x="4960" y="324"/>
                  </a:lnTo>
                  <a:lnTo>
                    <a:pt x="4960" y="0"/>
                  </a:lnTo>
                  <a:lnTo>
                    <a:pt x="4960" y="0"/>
                  </a:lnTo>
                  <a:lnTo>
                    <a:pt x="4734" y="34"/>
                  </a:lnTo>
                  <a:lnTo>
                    <a:pt x="4510" y="64"/>
                  </a:lnTo>
                  <a:lnTo>
                    <a:pt x="4284" y="90"/>
                  </a:lnTo>
                  <a:lnTo>
                    <a:pt x="4060" y="114"/>
                  </a:lnTo>
                  <a:lnTo>
                    <a:pt x="3836" y="132"/>
                  </a:lnTo>
                  <a:lnTo>
                    <a:pt x="3614" y="146"/>
                  </a:lnTo>
                  <a:lnTo>
                    <a:pt x="3392" y="158"/>
                  </a:lnTo>
                  <a:lnTo>
                    <a:pt x="3174" y="166"/>
                  </a:lnTo>
                  <a:lnTo>
                    <a:pt x="2960" y="172"/>
                  </a:lnTo>
                  <a:lnTo>
                    <a:pt x="2748" y="174"/>
                  </a:lnTo>
                  <a:lnTo>
                    <a:pt x="2542" y="174"/>
                  </a:lnTo>
                  <a:lnTo>
                    <a:pt x="2338" y="174"/>
                  </a:lnTo>
                  <a:lnTo>
                    <a:pt x="2140" y="170"/>
                  </a:lnTo>
                  <a:lnTo>
                    <a:pt x="1948" y="164"/>
                  </a:lnTo>
                  <a:lnTo>
                    <a:pt x="1762" y="156"/>
                  </a:lnTo>
                  <a:lnTo>
                    <a:pt x="1582" y="148"/>
                  </a:lnTo>
                  <a:lnTo>
                    <a:pt x="1410" y="138"/>
                  </a:lnTo>
                  <a:lnTo>
                    <a:pt x="1244" y="128"/>
                  </a:lnTo>
                  <a:lnTo>
                    <a:pt x="1088" y="116"/>
                  </a:lnTo>
                  <a:lnTo>
                    <a:pt x="938" y="104"/>
                  </a:lnTo>
                  <a:lnTo>
                    <a:pt x="668" y="78"/>
                  </a:lnTo>
                  <a:lnTo>
                    <a:pt x="438" y="54"/>
                  </a:lnTo>
                  <a:lnTo>
                    <a:pt x="254" y="34"/>
                  </a:lnTo>
                  <a:lnTo>
                    <a:pt x="116" y="16"/>
                  </a:lnTo>
                  <a:lnTo>
                    <a:pt x="0" y="0"/>
                  </a:lnTo>
                  <a:lnTo>
                    <a:pt x="0" y="0"/>
                  </a:lnTo>
                  <a:close/>
                </a:path>
              </a:pathLst>
            </a:custGeom>
            <a:solidFill>
              <a:schemeClr val="bg1"/>
            </a:solidFill>
            <a:ln>
              <a:noFill/>
            </a:ln>
          </p:spPr>
        </p:sp>
        <p:sp>
          <p:nvSpPr>
            <p:cNvPr id="22" name="Freeform 5"/>
            <p:cNvSpPr/>
            <p:nvPr/>
          </p:nvSpPr>
          <p:spPr bwMode="gray">
            <a:xfrm rot="15687606">
              <a:off x="2769747" y="1458373"/>
              <a:ext cx="2377690" cy="317748"/>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a:spLocks noEditPoints="1"/>
            </p:cNvSpPr>
            <p:nvPr/>
          </p:nvSpPr>
          <p:spPr bwMode="gray">
            <a:xfrm>
              <a:off x="0" y="0"/>
              <a:ext cx="9144000" cy="6858000"/>
            </a:xfrm>
            <a:custGeom>
              <a:avLst/>
              <a:gdLst/>
              <a:ahLst/>
              <a:cxnLst/>
              <a:rect l="0" t="0" r="r" b="b"/>
              <a:pathLst>
                <a:path w="5760" h="4320">
                  <a:moveTo>
                    <a:pt x="0" y="0"/>
                  </a:moveTo>
                  <a:lnTo>
                    <a:pt x="0" y="4320"/>
                  </a:lnTo>
                  <a:lnTo>
                    <a:pt x="5760" y="4320"/>
                  </a:lnTo>
                  <a:lnTo>
                    <a:pt x="5760" y="0"/>
                  </a:lnTo>
                  <a:lnTo>
                    <a:pt x="0" y="0"/>
                  </a:lnTo>
                  <a:close/>
                  <a:moveTo>
                    <a:pt x="5444" y="4004"/>
                  </a:moveTo>
                  <a:lnTo>
                    <a:pt x="324" y="4004"/>
                  </a:lnTo>
                  <a:lnTo>
                    <a:pt x="324" y="324"/>
                  </a:lnTo>
                  <a:lnTo>
                    <a:pt x="5444" y="324"/>
                  </a:lnTo>
                  <a:lnTo>
                    <a:pt x="5444" y="4004"/>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title"/>
          </p:nvPr>
        </p:nvSpPr>
        <p:spPr>
          <a:xfrm>
            <a:off x="866440" y="1447800"/>
            <a:ext cx="2712590" cy="1495588"/>
          </a:xfrm>
        </p:spPr>
        <p:txBody>
          <a:bodyPr anchor="b"/>
          <a:lstStyle>
            <a:lvl1pPr algn="l">
              <a:defRPr sz="2400" b="0"/>
            </a:lvl1pPr>
          </a:lstStyle>
          <a:p>
            <a:r>
              <a:rPr lang="fr-FR" smtClean="0"/>
              <a:t>Modifiez le style du titre</a:t>
            </a:r>
            <a:endParaRPr lang="en-US" dirty="0"/>
          </a:p>
        </p:txBody>
      </p:sp>
      <p:sp>
        <p:nvSpPr>
          <p:cNvPr id="3" name="Content Placeholder 2"/>
          <p:cNvSpPr>
            <a:spLocks noGrp="1"/>
          </p:cNvSpPr>
          <p:nvPr>
            <p:ph idx="1"/>
          </p:nvPr>
        </p:nvSpPr>
        <p:spPr>
          <a:xfrm>
            <a:off x="4568927" y="1447800"/>
            <a:ext cx="3632850" cy="4572000"/>
          </a:xfrm>
        </p:spPr>
        <p:txBody>
          <a:bodyPr anchor="ctr">
            <a:normAutofit/>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Text Placeholder 3"/>
          <p:cNvSpPr>
            <a:spLocks noGrp="1"/>
          </p:cNvSpPr>
          <p:nvPr>
            <p:ph type="body" sz="half" idx="2"/>
          </p:nvPr>
        </p:nvSpPr>
        <p:spPr bwMode="gray">
          <a:xfrm>
            <a:off x="866441" y="3086845"/>
            <a:ext cx="2712589" cy="2933701"/>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Modifiez les styles du texte du masque</a:t>
            </a:r>
          </a:p>
        </p:txBody>
      </p:sp>
      <p:sp>
        <p:nvSpPr>
          <p:cNvPr id="5" name="Date Placeholder 4"/>
          <p:cNvSpPr>
            <a:spLocks noGrp="1"/>
          </p:cNvSpPr>
          <p:nvPr>
            <p:ph type="dt" sz="half" idx="10"/>
          </p:nvPr>
        </p:nvSpPr>
        <p:spPr/>
        <p:txBody>
          <a:bodyPr/>
          <a:lstStyle/>
          <a:p>
            <a:fld id="{C1559AB9-BE22-4995-B435-EE99DBC124F2}" type="datetime1">
              <a:rPr lang="fr-FR" smtClean="0"/>
              <a:pPr/>
              <a:t>15/02/2016</a:t>
            </a:fld>
            <a:endParaRPr lang="fr-FR"/>
          </a:p>
        </p:txBody>
      </p:sp>
      <p:sp>
        <p:nvSpPr>
          <p:cNvPr id="6" name="Footer Placeholder 5"/>
          <p:cNvSpPr>
            <a:spLocks noGrp="1"/>
          </p:cNvSpPr>
          <p:nvPr>
            <p:ph type="ftr" sz="quarter" idx="11"/>
          </p:nvPr>
        </p:nvSpPr>
        <p:spPr/>
        <p:txBody>
          <a:bodyPr/>
          <a:lstStyle/>
          <a:p>
            <a:endParaRPr lang="fr-FR"/>
          </a:p>
        </p:txBody>
      </p:sp>
      <p:sp>
        <p:nvSpPr>
          <p:cNvPr id="9" name="Rectangle 8"/>
          <p:cNvSpPr/>
          <p:nvPr/>
        </p:nvSpPr>
        <p:spPr>
          <a:xfrm>
            <a:off x="7745644" y="0"/>
            <a:ext cx="685800" cy="109945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a:xfrm>
            <a:off x="7678616" y="295730"/>
            <a:ext cx="791308" cy="767687"/>
          </a:xfrm>
          <a:prstGeom prst="rect">
            <a:avLst/>
          </a:prstGeom>
        </p:spPr>
        <p:txBody>
          <a:bodyPr/>
          <a:lstStyle>
            <a:lvl1pPr algn="ctr">
              <a:defRPr sz="2800"/>
            </a:lvl1pPr>
          </a:lstStyle>
          <a:p>
            <a:fld id="{6ED0838D-2A37-4FD0-B81A-FE99B62D3649}" type="slidenum">
              <a:rPr lang="fr-FR" smtClean="0"/>
              <a:pPr/>
              <a:t>‹N°›</a:t>
            </a:fld>
            <a:endParaRPr lang="fr-FR"/>
          </a:p>
        </p:txBody>
      </p:sp>
    </p:spTree>
    <p:extLst>
      <p:ext uri="{BB962C8B-B14F-4D97-AF65-F5344CB8AC3E}">
        <p14:creationId xmlns:p14="http://schemas.microsoft.com/office/powerpoint/2010/main" val="14165997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 avec légende">
    <p:spTree>
      <p:nvGrpSpPr>
        <p:cNvPr id="1" name=""/>
        <p:cNvGrpSpPr/>
        <p:nvPr/>
      </p:nvGrpSpPr>
      <p:grpSpPr>
        <a:xfrm>
          <a:off x="0" y="0"/>
          <a:ext cx="0" cy="0"/>
          <a:chOff x="0" y="0"/>
          <a:chExt cx="0" cy="0"/>
        </a:xfrm>
      </p:grpSpPr>
      <p:grpSp>
        <p:nvGrpSpPr>
          <p:cNvPr id="8" name="Group 7"/>
          <p:cNvGrpSpPr/>
          <p:nvPr/>
        </p:nvGrpSpPr>
        <p:grpSpPr>
          <a:xfrm>
            <a:off x="-1588" y="0"/>
            <a:ext cx="9145588" cy="6860798"/>
            <a:chOff x="-1588" y="0"/>
            <a:chExt cx="9145588" cy="6860798"/>
          </a:xfrm>
        </p:grpSpPr>
        <p:sp>
          <p:nvSpPr>
            <p:cNvPr id="13" name="Rectangle 12"/>
            <p:cNvSpPr/>
            <p:nvPr/>
          </p:nvSpPr>
          <p:spPr>
            <a:xfrm>
              <a:off x="0" y="0"/>
              <a:ext cx="9118832"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rcRect/>
              <a:stretch>
                <a:fillRect l="-16713" r="-16989"/>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629943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5689832" y="0"/>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6299432" y="5870198"/>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5283673" y="402165"/>
              <a:ext cx="3465769"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2" name="Freeform 11"/>
            <p:cNvSpPr/>
            <p:nvPr/>
          </p:nvSpPr>
          <p:spPr bwMode="gray">
            <a:xfrm rot="16200000">
              <a:off x="2852610" y="1765596"/>
              <a:ext cx="5995993" cy="3326809"/>
            </a:xfrm>
            <a:custGeom>
              <a:avLst/>
              <a:gdLst/>
              <a:ahLst/>
              <a:cxnLst/>
              <a:rect l="0" t="0" r="r" b="b"/>
              <a:pathLst>
                <a:path w="4960" h="2752">
                  <a:moveTo>
                    <a:pt x="0" y="0"/>
                  </a:moveTo>
                  <a:lnTo>
                    <a:pt x="0" y="324"/>
                  </a:lnTo>
                  <a:lnTo>
                    <a:pt x="0" y="1992"/>
                  </a:lnTo>
                  <a:lnTo>
                    <a:pt x="0" y="2752"/>
                  </a:lnTo>
                  <a:lnTo>
                    <a:pt x="4960" y="2752"/>
                  </a:lnTo>
                  <a:lnTo>
                    <a:pt x="4960" y="1992"/>
                  </a:lnTo>
                  <a:lnTo>
                    <a:pt x="4960" y="324"/>
                  </a:lnTo>
                  <a:lnTo>
                    <a:pt x="4960" y="0"/>
                  </a:lnTo>
                  <a:lnTo>
                    <a:pt x="4960" y="0"/>
                  </a:lnTo>
                  <a:lnTo>
                    <a:pt x="4734" y="34"/>
                  </a:lnTo>
                  <a:lnTo>
                    <a:pt x="4510" y="64"/>
                  </a:lnTo>
                  <a:lnTo>
                    <a:pt x="4284" y="90"/>
                  </a:lnTo>
                  <a:lnTo>
                    <a:pt x="4060" y="114"/>
                  </a:lnTo>
                  <a:lnTo>
                    <a:pt x="3836" y="132"/>
                  </a:lnTo>
                  <a:lnTo>
                    <a:pt x="3614" y="146"/>
                  </a:lnTo>
                  <a:lnTo>
                    <a:pt x="3392" y="158"/>
                  </a:lnTo>
                  <a:lnTo>
                    <a:pt x="3174" y="166"/>
                  </a:lnTo>
                  <a:lnTo>
                    <a:pt x="2960" y="172"/>
                  </a:lnTo>
                  <a:lnTo>
                    <a:pt x="2748" y="174"/>
                  </a:lnTo>
                  <a:lnTo>
                    <a:pt x="2542" y="174"/>
                  </a:lnTo>
                  <a:lnTo>
                    <a:pt x="2338" y="174"/>
                  </a:lnTo>
                  <a:lnTo>
                    <a:pt x="2140" y="170"/>
                  </a:lnTo>
                  <a:lnTo>
                    <a:pt x="1948" y="164"/>
                  </a:lnTo>
                  <a:lnTo>
                    <a:pt x="1762" y="156"/>
                  </a:lnTo>
                  <a:lnTo>
                    <a:pt x="1582" y="148"/>
                  </a:lnTo>
                  <a:lnTo>
                    <a:pt x="1410" y="138"/>
                  </a:lnTo>
                  <a:lnTo>
                    <a:pt x="1244" y="128"/>
                  </a:lnTo>
                  <a:lnTo>
                    <a:pt x="1088" y="116"/>
                  </a:lnTo>
                  <a:lnTo>
                    <a:pt x="938" y="104"/>
                  </a:lnTo>
                  <a:lnTo>
                    <a:pt x="668" y="78"/>
                  </a:lnTo>
                  <a:lnTo>
                    <a:pt x="438" y="54"/>
                  </a:lnTo>
                  <a:lnTo>
                    <a:pt x="254" y="34"/>
                  </a:lnTo>
                  <a:lnTo>
                    <a:pt x="116" y="16"/>
                  </a:lnTo>
                  <a:lnTo>
                    <a:pt x="0" y="0"/>
                  </a:lnTo>
                  <a:lnTo>
                    <a:pt x="0" y="0"/>
                  </a:lnTo>
                  <a:close/>
                </a:path>
              </a:pathLst>
            </a:custGeom>
            <a:solidFill>
              <a:schemeClr val="bg1"/>
            </a:solidFill>
            <a:ln>
              <a:noFill/>
            </a:ln>
          </p:spPr>
        </p:sp>
        <p:sp>
          <p:nvSpPr>
            <p:cNvPr id="24" name="Freeform 5"/>
            <p:cNvSpPr/>
            <p:nvPr/>
          </p:nvSpPr>
          <p:spPr bwMode="gray">
            <a:xfrm rot="15687606">
              <a:off x="3074559" y="1458373"/>
              <a:ext cx="2377690" cy="317748"/>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a:spLocks noEditPoints="1"/>
            </p:cNvSpPr>
            <p:nvPr/>
          </p:nvSpPr>
          <p:spPr bwMode="gray">
            <a:xfrm>
              <a:off x="0" y="0"/>
              <a:ext cx="9144000" cy="6858000"/>
            </a:xfrm>
            <a:custGeom>
              <a:avLst/>
              <a:gdLst/>
              <a:ahLst/>
              <a:cxnLst/>
              <a:rect l="0" t="0" r="r" b="b"/>
              <a:pathLst>
                <a:path w="5760" h="4320">
                  <a:moveTo>
                    <a:pt x="0" y="0"/>
                  </a:moveTo>
                  <a:lnTo>
                    <a:pt x="0" y="4320"/>
                  </a:lnTo>
                  <a:lnTo>
                    <a:pt x="5760" y="4320"/>
                  </a:lnTo>
                  <a:lnTo>
                    <a:pt x="5760" y="0"/>
                  </a:lnTo>
                  <a:lnTo>
                    <a:pt x="0" y="0"/>
                  </a:lnTo>
                  <a:close/>
                  <a:moveTo>
                    <a:pt x="5444" y="4004"/>
                  </a:moveTo>
                  <a:lnTo>
                    <a:pt x="324" y="4004"/>
                  </a:lnTo>
                  <a:lnTo>
                    <a:pt x="324" y="324"/>
                  </a:lnTo>
                  <a:lnTo>
                    <a:pt x="5444" y="324"/>
                  </a:lnTo>
                  <a:lnTo>
                    <a:pt x="5444" y="4004"/>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title"/>
          </p:nvPr>
        </p:nvSpPr>
        <p:spPr>
          <a:xfrm>
            <a:off x="866440" y="1381390"/>
            <a:ext cx="2987089" cy="1574808"/>
          </a:xfrm>
        </p:spPr>
        <p:txBody>
          <a:bodyPr anchor="b">
            <a:normAutofit/>
          </a:bodyPr>
          <a:lstStyle>
            <a:lvl1pPr algn="l">
              <a:defRPr sz="2400" b="0"/>
            </a:lvl1pPr>
          </a:lstStyle>
          <a:p>
            <a:r>
              <a:rPr lang="fr-FR" smtClean="0"/>
              <a:t>Modifiez le style du titre</a:t>
            </a:r>
            <a:endParaRPr lang="en-US" dirty="0"/>
          </a:p>
        </p:txBody>
      </p:sp>
      <p:sp>
        <p:nvSpPr>
          <p:cNvPr id="3" name="Picture Placeholder 2"/>
          <p:cNvSpPr>
            <a:spLocks noGrp="1" noChangeAspect="1"/>
          </p:cNvSpPr>
          <p:nvPr>
            <p:ph type="pic" idx="1"/>
          </p:nvPr>
        </p:nvSpPr>
        <p:spPr>
          <a:xfrm>
            <a:off x="4722909" y="1320800"/>
            <a:ext cx="2791102" cy="42164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smtClean="0"/>
              <a:t>Cliquez sur l'icône pour ajouter une image</a:t>
            </a:r>
            <a:endParaRPr lang="en-US" dirty="0"/>
          </a:p>
        </p:txBody>
      </p:sp>
      <p:sp>
        <p:nvSpPr>
          <p:cNvPr id="4" name="Text Placeholder 3"/>
          <p:cNvSpPr>
            <a:spLocks noGrp="1"/>
          </p:cNvSpPr>
          <p:nvPr>
            <p:ph type="body" sz="half" idx="2"/>
          </p:nvPr>
        </p:nvSpPr>
        <p:spPr>
          <a:xfrm>
            <a:off x="866440" y="3086100"/>
            <a:ext cx="2987089" cy="24511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Modifiez les styles du texte du masque</a:t>
            </a:r>
          </a:p>
        </p:txBody>
      </p:sp>
      <p:sp>
        <p:nvSpPr>
          <p:cNvPr id="5" name="Date Placeholder 4"/>
          <p:cNvSpPr>
            <a:spLocks noGrp="1"/>
          </p:cNvSpPr>
          <p:nvPr>
            <p:ph type="dt" sz="half" idx="10"/>
          </p:nvPr>
        </p:nvSpPr>
        <p:spPr/>
        <p:txBody>
          <a:bodyPr/>
          <a:lstStyle/>
          <a:p>
            <a:fld id="{34A35F85-266A-4211-9F57-982F4F0A3E37}" type="datetime1">
              <a:rPr lang="fr-FR" smtClean="0"/>
              <a:pPr/>
              <a:t>15/02/2016</a:t>
            </a:fld>
            <a:endParaRPr lang="fr-FR"/>
          </a:p>
        </p:txBody>
      </p:sp>
      <p:sp>
        <p:nvSpPr>
          <p:cNvPr id="6" name="Footer Placeholder 5"/>
          <p:cNvSpPr>
            <a:spLocks noGrp="1"/>
          </p:cNvSpPr>
          <p:nvPr>
            <p:ph type="ftr" sz="quarter" idx="11"/>
          </p:nvPr>
        </p:nvSpPr>
        <p:spPr/>
        <p:txBody>
          <a:bodyPr/>
          <a:lstStyle/>
          <a:p>
            <a:endParaRPr lang="fr-FR"/>
          </a:p>
        </p:txBody>
      </p:sp>
      <p:sp>
        <p:nvSpPr>
          <p:cNvPr id="10" name="Rectangle 9"/>
          <p:cNvSpPr/>
          <p:nvPr/>
        </p:nvSpPr>
        <p:spPr>
          <a:xfrm>
            <a:off x="7745644" y="0"/>
            <a:ext cx="685800" cy="109945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a:xfrm>
            <a:off x="7678616" y="295730"/>
            <a:ext cx="791308" cy="767687"/>
          </a:xfrm>
          <a:prstGeom prst="rect">
            <a:avLst/>
          </a:prstGeom>
        </p:spPr>
        <p:txBody>
          <a:bodyPr/>
          <a:lstStyle>
            <a:lvl1pPr algn="ctr">
              <a:defRPr sz="2800"/>
            </a:lvl1pPr>
          </a:lstStyle>
          <a:p>
            <a:fld id="{6ED0838D-2A37-4FD0-B81A-FE99B62D3649}" type="slidenum">
              <a:rPr lang="fr-FR" smtClean="0"/>
              <a:pPr/>
              <a:t>‹N°›</a:t>
            </a:fld>
            <a:endParaRPr lang="fr-FR"/>
          </a:p>
        </p:txBody>
      </p:sp>
    </p:spTree>
    <p:extLst>
      <p:ext uri="{BB962C8B-B14F-4D97-AF65-F5344CB8AC3E}">
        <p14:creationId xmlns:p14="http://schemas.microsoft.com/office/powerpoint/2010/main" val="2213255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6" name="Group 5"/>
          <p:cNvGrpSpPr/>
          <p:nvPr/>
        </p:nvGrpSpPr>
        <p:grpSpPr>
          <a:xfrm>
            <a:off x="-1588" y="0"/>
            <a:ext cx="9145588" cy="6860798"/>
            <a:chOff x="-1588" y="0"/>
            <a:chExt cx="9145588" cy="6860798"/>
          </a:xfrm>
        </p:grpSpPr>
        <p:sp>
          <p:nvSpPr>
            <p:cNvPr id="14" name="Rectangle 13"/>
            <p:cNvSpPr/>
            <p:nvPr/>
          </p:nvSpPr>
          <p:spPr>
            <a:xfrm>
              <a:off x="0" y="0"/>
              <a:ext cx="9118832"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rcRect/>
              <a:stretch>
                <a:fillRect l="-16713" r="-16989"/>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Oval 20"/>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629943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5689832" y="0"/>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6299432" y="5870198"/>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Freeform 5"/>
            <p:cNvSpPr/>
            <p:nvPr/>
          </p:nvSpPr>
          <p:spPr bwMode="gray">
            <a:xfrm rot="21010068">
              <a:off x="6359946" y="1790293"/>
              <a:ext cx="2377690" cy="317748"/>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25" name="Freeform 24"/>
            <p:cNvSpPr/>
            <p:nvPr/>
          </p:nvSpPr>
          <p:spPr bwMode="gray">
            <a:xfrm>
              <a:off x="485023" y="1856450"/>
              <a:ext cx="8173954" cy="4535226"/>
            </a:xfrm>
            <a:custGeom>
              <a:avLst/>
              <a:gdLst/>
              <a:ahLst/>
              <a:cxnLst/>
              <a:rect l="0" t="0" r="r" b="b"/>
              <a:pathLst>
                <a:path w="4960" h="2752">
                  <a:moveTo>
                    <a:pt x="0" y="0"/>
                  </a:moveTo>
                  <a:lnTo>
                    <a:pt x="0" y="324"/>
                  </a:lnTo>
                  <a:lnTo>
                    <a:pt x="0" y="1992"/>
                  </a:lnTo>
                  <a:lnTo>
                    <a:pt x="0" y="2752"/>
                  </a:lnTo>
                  <a:lnTo>
                    <a:pt x="4960" y="2752"/>
                  </a:lnTo>
                  <a:lnTo>
                    <a:pt x="4960" y="1992"/>
                  </a:lnTo>
                  <a:lnTo>
                    <a:pt x="4960" y="324"/>
                  </a:lnTo>
                  <a:lnTo>
                    <a:pt x="4960" y="0"/>
                  </a:lnTo>
                  <a:lnTo>
                    <a:pt x="4960" y="0"/>
                  </a:lnTo>
                  <a:lnTo>
                    <a:pt x="4734" y="34"/>
                  </a:lnTo>
                  <a:lnTo>
                    <a:pt x="4510" y="64"/>
                  </a:lnTo>
                  <a:lnTo>
                    <a:pt x="4284" y="90"/>
                  </a:lnTo>
                  <a:lnTo>
                    <a:pt x="4060" y="114"/>
                  </a:lnTo>
                  <a:lnTo>
                    <a:pt x="3836" y="132"/>
                  </a:lnTo>
                  <a:lnTo>
                    <a:pt x="3614" y="146"/>
                  </a:lnTo>
                  <a:lnTo>
                    <a:pt x="3392" y="158"/>
                  </a:lnTo>
                  <a:lnTo>
                    <a:pt x="3174" y="166"/>
                  </a:lnTo>
                  <a:lnTo>
                    <a:pt x="2960" y="172"/>
                  </a:lnTo>
                  <a:lnTo>
                    <a:pt x="2748" y="174"/>
                  </a:lnTo>
                  <a:lnTo>
                    <a:pt x="2542" y="174"/>
                  </a:lnTo>
                  <a:lnTo>
                    <a:pt x="2338" y="174"/>
                  </a:lnTo>
                  <a:lnTo>
                    <a:pt x="2140" y="170"/>
                  </a:lnTo>
                  <a:lnTo>
                    <a:pt x="1948" y="164"/>
                  </a:lnTo>
                  <a:lnTo>
                    <a:pt x="1762" y="156"/>
                  </a:lnTo>
                  <a:lnTo>
                    <a:pt x="1582" y="148"/>
                  </a:lnTo>
                  <a:lnTo>
                    <a:pt x="1410" y="138"/>
                  </a:lnTo>
                  <a:lnTo>
                    <a:pt x="1244" y="128"/>
                  </a:lnTo>
                  <a:lnTo>
                    <a:pt x="1088" y="116"/>
                  </a:lnTo>
                  <a:lnTo>
                    <a:pt x="938" y="104"/>
                  </a:lnTo>
                  <a:lnTo>
                    <a:pt x="668" y="78"/>
                  </a:lnTo>
                  <a:lnTo>
                    <a:pt x="438" y="54"/>
                  </a:lnTo>
                  <a:lnTo>
                    <a:pt x="254" y="34"/>
                  </a:lnTo>
                  <a:lnTo>
                    <a:pt x="116" y="16"/>
                  </a:lnTo>
                  <a:lnTo>
                    <a:pt x="0" y="0"/>
                  </a:lnTo>
                  <a:lnTo>
                    <a:pt x="0" y="0"/>
                  </a:lnTo>
                  <a:close/>
                </a:path>
              </a:pathLst>
            </a:custGeom>
            <a:solidFill>
              <a:schemeClr val="bg1"/>
            </a:solidFill>
            <a:ln>
              <a:noFill/>
            </a:ln>
          </p:spPr>
        </p:sp>
        <p:sp>
          <p:nvSpPr>
            <p:cNvPr id="10" name="Freeform 5"/>
            <p:cNvSpPr>
              <a:spLocks noEditPoints="1"/>
            </p:cNvSpPr>
            <p:nvPr/>
          </p:nvSpPr>
          <p:spPr bwMode="gray">
            <a:xfrm>
              <a:off x="0" y="0"/>
              <a:ext cx="9144000" cy="6858000"/>
            </a:xfrm>
            <a:custGeom>
              <a:avLst/>
              <a:gdLst/>
              <a:ahLst/>
              <a:cxnLst/>
              <a:rect l="0" t="0" r="r" b="b"/>
              <a:pathLst>
                <a:path w="5760" h="4320">
                  <a:moveTo>
                    <a:pt x="0" y="0"/>
                  </a:moveTo>
                  <a:lnTo>
                    <a:pt x="0" y="4320"/>
                  </a:lnTo>
                  <a:lnTo>
                    <a:pt x="5760" y="4320"/>
                  </a:lnTo>
                  <a:lnTo>
                    <a:pt x="5760" y="0"/>
                  </a:lnTo>
                  <a:lnTo>
                    <a:pt x="0" y="0"/>
                  </a:lnTo>
                  <a:close/>
                  <a:moveTo>
                    <a:pt x="5444" y="4004"/>
                  </a:moveTo>
                  <a:lnTo>
                    <a:pt x="324" y="4004"/>
                  </a:lnTo>
                  <a:lnTo>
                    <a:pt x="324" y="324"/>
                  </a:lnTo>
                  <a:lnTo>
                    <a:pt x="5444" y="324"/>
                  </a:lnTo>
                  <a:lnTo>
                    <a:pt x="5444" y="4004"/>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Placeholder 1"/>
          <p:cNvSpPr>
            <a:spLocks noGrp="1"/>
          </p:cNvSpPr>
          <p:nvPr>
            <p:ph type="title"/>
          </p:nvPr>
        </p:nvSpPr>
        <p:spPr bwMode="gray">
          <a:xfrm>
            <a:off x="866440" y="927099"/>
            <a:ext cx="6345260" cy="709865"/>
          </a:xfrm>
          <a:prstGeom prst="rect">
            <a:avLst/>
          </a:prstGeom>
        </p:spPr>
        <p:txBody>
          <a:bodyPr vert="horz" lIns="91440" tIns="45720" rIns="91440" bIns="45720" rtlCol="0" anchor="ctr">
            <a:noAutofit/>
          </a:bodyPr>
          <a:lstStyle/>
          <a:p>
            <a:r>
              <a:rPr lang="fr-FR" smtClean="0"/>
              <a:t>Modifiez le style du titre</a:t>
            </a:r>
            <a:endParaRPr lang="en-US" dirty="0"/>
          </a:p>
        </p:txBody>
      </p:sp>
      <p:sp>
        <p:nvSpPr>
          <p:cNvPr id="3" name="Text Placeholder 2"/>
          <p:cNvSpPr>
            <a:spLocks noGrp="1"/>
          </p:cNvSpPr>
          <p:nvPr>
            <p:ph type="body" idx="1"/>
          </p:nvPr>
        </p:nvSpPr>
        <p:spPr>
          <a:xfrm>
            <a:off x="864382" y="2489200"/>
            <a:ext cx="6345260" cy="3530600"/>
          </a:xfrm>
          <a:prstGeom prst="rect">
            <a:avLst/>
          </a:prstGeom>
        </p:spPr>
        <p:txBody>
          <a:bodyPr vert="horz" lIns="91440" tIns="45720" rIns="91440" bIns="45720" rtlCol="0">
            <a:normAutofit/>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Date Placeholder 3"/>
          <p:cNvSpPr>
            <a:spLocks noGrp="1"/>
          </p:cNvSpPr>
          <p:nvPr>
            <p:ph type="dt" sz="half" idx="2"/>
          </p:nvPr>
        </p:nvSpPr>
        <p:spPr>
          <a:xfrm>
            <a:off x="7574443" y="6365498"/>
            <a:ext cx="990599" cy="228659"/>
          </a:xfrm>
          <a:prstGeom prst="rect">
            <a:avLst/>
          </a:prstGeom>
        </p:spPr>
        <p:txBody>
          <a:bodyPr vert="horz" lIns="91440" tIns="45720" rIns="91440" bIns="45720" rtlCol="0" anchor="b"/>
          <a:lstStyle>
            <a:lvl1pPr algn="r">
              <a:defRPr sz="900" b="1" i="0">
                <a:solidFill>
                  <a:schemeClr val="accent1"/>
                </a:solidFill>
              </a:defRPr>
            </a:lvl1pPr>
          </a:lstStyle>
          <a:p>
            <a:fld id="{1FA7C490-17C9-42EC-B2A2-CCE8D5950A03}" type="datetime1">
              <a:rPr lang="fr-FR" smtClean="0"/>
              <a:pPr/>
              <a:t>15/02/2016</a:t>
            </a:fld>
            <a:endParaRPr lang="fr-FR"/>
          </a:p>
        </p:txBody>
      </p:sp>
      <p:sp>
        <p:nvSpPr>
          <p:cNvPr id="5" name="Footer Placeholder 4"/>
          <p:cNvSpPr>
            <a:spLocks noGrp="1"/>
          </p:cNvSpPr>
          <p:nvPr>
            <p:ph type="ftr" sz="quarter" idx="3"/>
          </p:nvPr>
        </p:nvSpPr>
        <p:spPr>
          <a:xfrm>
            <a:off x="590843" y="6365497"/>
            <a:ext cx="3859795" cy="228660"/>
          </a:xfrm>
          <a:prstGeom prst="rect">
            <a:avLst/>
          </a:prstGeom>
        </p:spPr>
        <p:txBody>
          <a:bodyPr vert="horz" lIns="91440" tIns="45720" rIns="91440" bIns="45720" rtlCol="0" anchor="b"/>
          <a:lstStyle>
            <a:lvl1pPr algn="l">
              <a:defRPr sz="900" b="1" i="0">
                <a:solidFill>
                  <a:schemeClr val="accent1"/>
                </a:solidFill>
              </a:defRPr>
            </a:lvl1pPr>
          </a:lstStyle>
          <a:p>
            <a:endParaRPr lang="fr-FR"/>
          </a:p>
        </p:txBody>
      </p:sp>
      <p:sp>
        <p:nvSpPr>
          <p:cNvPr id="26" name="Rectangle 25"/>
          <p:cNvSpPr/>
          <p:nvPr/>
        </p:nvSpPr>
        <p:spPr>
          <a:xfrm>
            <a:off x="7745644" y="0"/>
            <a:ext cx="685800" cy="109945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8" name="Slide Number Placeholder 5"/>
          <p:cNvSpPr>
            <a:spLocks noGrp="1"/>
          </p:cNvSpPr>
          <p:nvPr>
            <p:ph type="sldNum" sz="quarter" idx="4"/>
          </p:nvPr>
        </p:nvSpPr>
        <p:spPr bwMode="gray">
          <a:xfrm>
            <a:off x="7678616" y="295730"/>
            <a:ext cx="791308" cy="767687"/>
          </a:xfrm>
          <a:prstGeom prst="rect">
            <a:avLst/>
          </a:prstGeom>
        </p:spPr>
        <p:txBody>
          <a:bodyPr anchor="b"/>
          <a:lstStyle>
            <a:lvl1pPr algn="ctr">
              <a:defRPr sz="2800">
                <a:solidFill>
                  <a:schemeClr val="bg1"/>
                </a:solidFill>
              </a:defRPr>
            </a:lvl1pPr>
          </a:lstStyle>
          <a:p>
            <a:fld id="{6ED0838D-2A37-4FD0-B81A-FE99B62D3649}" type="slidenum">
              <a:rPr lang="fr-FR" smtClean="0"/>
              <a:pPr/>
              <a:t>‹N°›</a:t>
            </a:fld>
            <a:endParaRPr lang="fr-FR"/>
          </a:p>
        </p:txBody>
      </p:sp>
    </p:spTree>
    <p:extLst>
      <p:ext uri="{BB962C8B-B14F-4D97-AF65-F5344CB8AC3E}">
        <p14:creationId xmlns:p14="http://schemas.microsoft.com/office/powerpoint/2010/main" val="1860815510"/>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 id="2147483687" r:id="rId14"/>
    <p:sldLayoutId id="2147483688" r:id="rId15"/>
    <p:sldLayoutId id="2147483689" r:id="rId16"/>
    <p:sldLayoutId id="2147483690"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ftr="0" dt="0"/>
  <p:txStyles>
    <p:titleStyle>
      <a:lvl1pPr algn="l" defTabSz="457200" rtl="0" eaLnBrk="1" latinLnBrk="0" hangingPunct="1">
        <a:spcBef>
          <a:spcPct val="0"/>
        </a:spcBef>
        <a:buNone/>
        <a:defRPr sz="3200" b="0" i="0" kern="1200">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685800" indent="-283464"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96012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23444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150876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18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0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225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24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7.png"/><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3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fr-FR" dirty="0" smtClean="0"/>
              <a:t>Diagramme de contexte et Use case</a:t>
            </a:r>
            <a:endParaRPr lang="fr-FR" dirty="0"/>
          </a:p>
        </p:txBody>
      </p:sp>
      <p:sp>
        <p:nvSpPr>
          <p:cNvPr id="3" name="Sous-titre 2"/>
          <p:cNvSpPr>
            <a:spLocks noGrp="1"/>
          </p:cNvSpPr>
          <p:nvPr>
            <p:ph type="subTitle" idx="1"/>
          </p:nvPr>
        </p:nvSpPr>
        <p:spPr/>
        <p:txBody>
          <a:bodyPr/>
          <a:lstStyle/>
          <a:p>
            <a:r>
              <a:rPr lang="fr-FR" dirty="0" smtClean="0"/>
              <a:t>Stéphanie LOPEZ</a:t>
            </a:r>
          </a:p>
          <a:p>
            <a:r>
              <a:rPr lang="fr-FR" dirty="0" smtClean="0"/>
              <a:t>slopez@i3s.unice.fr</a:t>
            </a:r>
            <a:endParaRPr lang="fr-FR" dirty="0"/>
          </a:p>
        </p:txBody>
      </p:sp>
      <p:sp>
        <p:nvSpPr>
          <p:cNvPr id="4" name="Espace réservé du numéro de diapositive 3"/>
          <p:cNvSpPr>
            <a:spLocks noGrp="1"/>
          </p:cNvSpPr>
          <p:nvPr>
            <p:ph type="sldNum" sz="quarter" idx="12"/>
          </p:nvPr>
        </p:nvSpPr>
        <p:spPr/>
        <p:txBody>
          <a:bodyPr/>
          <a:lstStyle/>
          <a:p>
            <a:fld id="{6ED0838D-2A37-4FD0-B81A-FE99B62D3649}" type="slidenum">
              <a:rPr lang="fr-FR" smtClean="0"/>
              <a:pPr/>
              <a:t>1</a:t>
            </a:fld>
            <a:endParaRPr lang="fr-FR"/>
          </a:p>
        </p:txBody>
      </p:sp>
      <p:pic>
        <p:nvPicPr>
          <p:cNvPr id="5" name="Picture 2"/>
          <p:cNvPicPr>
            <a:picLocks noChangeAspect="1" noChangeArrowheads="1"/>
          </p:cNvPicPr>
          <p:nvPr/>
        </p:nvPicPr>
        <p:blipFill rotWithShape="1">
          <a:blip r:embed="rId2" cstate="print"/>
          <a:srcRect l="9447"/>
          <a:stretch/>
        </p:blipFill>
        <p:spPr bwMode="auto">
          <a:xfrm>
            <a:off x="5940152" y="1196752"/>
            <a:ext cx="2664296" cy="2893443"/>
          </a:xfrm>
          <a:prstGeom prst="rect">
            <a:avLst/>
          </a:prstGeom>
          <a:noFill/>
          <a:ln w="9525">
            <a:noFill/>
            <a:miter lim="800000"/>
            <a:headEnd/>
            <a:tailEnd/>
          </a:ln>
        </p:spPr>
      </p:pic>
    </p:spTree>
  </p:cSld>
  <p:clrMapOvr>
    <a:masterClrMapping/>
  </p:clrMapOvr>
  <p:transition spd="med">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pPr algn="r"/>
            <a:r>
              <a:rPr lang="fr-FR" dirty="0" smtClean="0"/>
              <a:t>Avantages des UC</a:t>
            </a:r>
            <a:endParaRPr lang="fr-FR" dirty="0"/>
          </a:p>
        </p:txBody>
      </p:sp>
      <p:sp>
        <p:nvSpPr>
          <p:cNvPr id="5" name="Rectangle 2"/>
          <p:cNvSpPr>
            <a:spLocks noGrp="1" noChangeArrowheads="1"/>
          </p:cNvSpPr>
          <p:nvPr>
            <p:ph idx="1"/>
          </p:nvPr>
        </p:nvSpPr>
        <p:spPr>
          <a:ln/>
        </p:spPr>
        <p:txBody>
          <a:bodyPr>
            <a:normAutofit fontScale="92500" lnSpcReduction="20000"/>
          </a:bodyPr>
          <a:lstStyle/>
          <a:p>
            <a:pPr>
              <a:buFontTx/>
              <a:buBlip>
                <a:blip r:embed="rId2"/>
              </a:buBlip>
            </a:pPr>
            <a:r>
              <a:rPr lang="en-US" sz="2400" dirty="0" err="1">
                <a:latin typeface="Arial" charset="0"/>
                <a:cs typeface="Arial" charset="0"/>
                <a:sym typeface="Arial" charset="0"/>
              </a:rPr>
              <a:t>Organisent</a:t>
            </a:r>
            <a:r>
              <a:rPr lang="en-US" sz="2400" dirty="0">
                <a:latin typeface="Arial" charset="0"/>
                <a:cs typeface="Arial" charset="0"/>
                <a:sym typeface="Arial" charset="0"/>
              </a:rPr>
              <a:t> les </a:t>
            </a:r>
            <a:r>
              <a:rPr lang="en-US" sz="2400" dirty="0" err="1">
                <a:latin typeface="Arial" charset="0"/>
                <a:cs typeface="Arial" charset="0"/>
                <a:sym typeface="Arial" charset="0"/>
              </a:rPr>
              <a:t>exigences</a:t>
            </a:r>
            <a:r>
              <a:rPr lang="en-US" sz="2400" dirty="0">
                <a:latin typeface="Arial" charset="0"/>
                <a:cs typeface="Arial" charset="0"/>
                <a:sym typeface="Arial" charset="0"/>
              </a:rPr>
              <a:t> d’un </a:t>
            </a:r>
            <a:r>
              <a:rPr lang="en-US" sz="2400" b="1" dirty="0">
                <a:latin typeface="Arial" charset="0"/>
                <a:cs typeface="Arial" charset="0"/>
                <a:sym typeface="Arial" charset="0"/>
              </a:rPr>
              <a:t>point de </a:t>
            </a:r>
            <a:r>
              <a:rPr lang="en-US" sz="2400" b="1" dirty="0" err="1">
                <a:latin typeface="Arial" charset="0"/>
                <a:cs typeface="Arial" charset="0"/>
                <a:sym typeface="Arial" charset="0"/>
              </a:rPr>
              <a:t>vue</a:t>
            </a:r>
            <a:r>
              <a:rPr lang="en-US" sz="2400" b="1" dirty="0">
                <a:latin typeface="Arial" charset="0"/>
                <a:cs typeface="Arial" charset="0"/>
                <a:sym typeface="Arial" charset="0"/>
              </a:rPr>
              <a:t> </a:t>
            </a:r>
            <a:r>
              <a:rPr lang="en-US" sz="2400" b="1" dirty="0" err="1">
                <a:latin typeface="Arial" charset="0"/>
                <a:cs typeface="Arial" charset="0"/>
                <a:sym typeface="Arial" charset="0"/>
              </a:rPr>
              <a:t>utilisateur</a:t>
            </a:r>
            <a:endParaRPr lang="en-US" sz="2400" b="1" dirty="0">
              <a:latin typeface="Arial" charset="0"/>
              <a:ea typeface="ヒラギノ角ゴ ProN W3" charset="0"/>
              <a:cs typeface="ヒラギノ角ゴ ProN W3" charset="0"/>
              <a:sym typeface="Arial" charset="0"/>
            </a:endParaRPr>
          </a:p>
          <a:p>
            <a:pPr>
              <a:buFontTx/>
              <a:buBlip>
                <a:blip r:embed="rId2"/>
              </a:buBlip>
            </a:pPr>
            <a:r>
              <a:rPr lang="en-US" sz="2400" dirty="0" err="1">
                <a:latin typeface="Arial" charset="0"/>
                <a:cs typeface="Arial" charset="0"/>
                <a:sym typeface="Arial" charset="0"/>
              </a:rPr>
              <a:t>Définissent</a:t>
            </a:r>
            <a:r>
              <a:rPr lang="en-US" sz="2400" dirty="0">
                <a:latin typeface="Arial" charset="0"/>
                <a:cs typeface="Arial" charset="0"/>
                <a:sym typeface="Arial" charset="0"/>
              </a:rPr>
              <a:t> les </a:t>
            </a:r>
            <a:r>
              <a:rPr lang="en-US" sz="2400" dirty="0" err="1">
                <a:latin typeface="Arial" charset="0"/>
                <a:cs typeface="Arial" charset="0"/>
                <a:sym typeface="Arial" charset="0"/>
              </a:rPr>
              <a:t>exigences</a:t>
            </a:r>
            <a:r>
              <a:rPr lang="en-US" sz="2400" dirty="0">
                <a:latin typeface="Arial" charset="0"/>
                <a:cs typeface="Arial" charset="0"/>
                <a:sym typeface="Arial" charset="0"/>
              </a:rPr>
              <a:t> du </a:t>
            </a:r>
            <a:r>
              <a:rPr lang="en-US" sz="2400" dirty="0" err="1">
                <a:latin typeface="Arial" charset="0"/>
                <a:cs typeface="Arial" charset="0"/>
                <a:sym typeface="Arial" charset="0"/>
              </a:rPr>
              <a:t>système</a:t>
            </a:r>
            <a:r>
              <a:rPr lang="en-US" sz="2400" dirty="0">
                <a:latin typeface="Arial" charset="0"/>
                <a:cs typeface="Arial" charset="0"/>
                <a:sym typeface="Arial" charset="0"/>
              </a:rPr>
              <a:t> </a:t>
            </a:r>
            <a:r>
              <a:rPr lang="en-US" sz="2400" dirty="0" err="1">
                <a:latin typeface="Arial" charset="0"/>
                <a:cs typeface="Arial" charset="0"/>
                <a:sym typeface="Arial" charset="0"/>
              </a:rPr>
              <a:t>comme</a:t>
            </a:r>
            <a:r>
              <a:rPr lang="en-US" sz="2400" dirty="0">
                <a:latin typeface="Arial" charset="0"/>
                <a:cs typeface="Arial" charset="0"/>
                <a:sym typeface="Arial" charset="0"/>
              </a:rPr>
              <a:t> des </a:t>
            </a:r>
            <a:r>
              <a:rPr lang="en-US" sz="2400" b="1" dirty="0" err="1">
                <a:latin typeface="Arial" charset="0"/>
                <a:cs typeface="Arial" charset="0"/>
                <a:sym typeface="Arial" charset="0"/>
              </a:rPr>
              <a:t>séquences</a:t>
            </a:r>
            <a:r>
              <a:rPr lang="en-US" sz="2400" b="1" dirty="0">
                <a:latin typeface="Arial" charset="0"/>
                <a:cs typeface="Arial" charset="0"/>
                <a:sym typeface="Arial" charset="0"/>
              </a:rPr>
              <a:t> </a:t>
            </a:r>
            <a:r>
              <a:rPr lang="en-US" sz="2400" b="1" dirty="0" err="1">
                <a:latin typeface="Arial" charset="0"/>
                <a:cs typeface="Arial" charset="0"/>
                <a:sym typeface="Arial" charset="0"/>
              </a:rPr>
              <a:t>logiques</a:t>
            </a:r>
            <a:r>
              <a:rPr lang="en-US" sz="2400" dirty="0">
                <a:latin typeface="Arial" charset="0"/>
                <a:cs typeface="Arial" charset="0"/>
                <a:sym typeface="Arial" charset="0"/>
              </a:rPr>
              <a:t>,</a:t>
            </a:r>
            <a:endParaRPr lang="en-US" sz="2400" dirty="0">
              <a:latin typeface="Arial" charset="0"/>
              <a:ea typeface="ヒラギノ角ゴ ProN W3" charset="0"/>
              <a:cs typeface="ヒラギノ角ゴ ProN W3" charset="0"/>
              <a:sym typeface="Arial" charset="0"/>
            </a:endParaRPr>
          </a:p>
          <a:p>
            <a:pPr>
              <a:buFontTx/>
              <a:buBlip>
                <a:blip r:embed="rId2"/>
              </a:buBlip>
            </a:pPr>
            <a:r>
              <a:rPr lang="en-US" sz="2400" dirty="0" err="1">
                <a:latin typeface="Arial" charset="0"/>
                <a:cs typeface="Arial" charset="0"/>
                <a:sym typeface="Arial" charset="0"/>
              </a:rPr>
              <a:t>Permettent</a:t>
            </a:r>
            <a:r>
              <a:rPr lang="en-US" sz="2400" dirty="0">
                <a:latin typeface="Arial" charset="0"/>
                <a:cs typeface="Arial" charset="0"/>
                <a:sym typeface="Arial" charset="0"/>
              </a:rPr>
              <a:t> de </a:t>
            </a:r>
            <a:r>
              <a:rPr lang="en-US" sz="2400" dirty="0" err="1">
                <a:latin typeface="Arial" charset="0"/>
                <a:cs typeface="Arial" charset="0"/>
                <a:sym typeface="Arial" charset="0"/>
              </a:rPr>
              <a:t>vérifier</a:t>
            </a:r>
            <a:r>
              <a:rPr lang="en-US" sz="2400" dirty="0">
                <a:latin typeface="Arial" charset="0"/>
                <a:cs typeface="Arial" charset="0"/>
                <a:sym typeface="Arial" charset="0"/>
              </a:rPr>
              <a:t> </a:t>
            </a:r>
            <a:r>
              <a:rPr lang="en-US" sz="2400" dirty="0" err="1">
                <a:latin typeface="Arial" charset="0"/>
                <a:cs typeface="Arial" charset="0"/>
                <a:sym typeface="Arial" charset="0"/>
              </a:rPr>
              <a:t>que</a:t>
            </a:r>
            <a:r>
              <a:rPr lang="en-US" sz="2400" dirty="0">
                <a:latin typeface="Arial" charset="0"/>
                <a:cs typeface="Arial" charset="0"/>
                <a:sym typeface="Arial" charset="0"/>
              </a:rPr>
              <a:t> </a:t>
            </a:r>
            <a:r>
              <a:rPr lang="en-US" sz="2400" dirty="0" err="1">
                <a:latin typeface="Arial" charset="0"/>
                <a:cs typeface="Arial" charset="0"/>
                <a:sym typeface="Arial" charset="0"/>
              </a:rPr>
              <a:t>toutes</a:t>
            </a:r>
            <a:r>
              <a:rPr lang="en-US" sz="2400" dirty="0">
                <a:latin typeface="Arial" charset="0"/>
                <a:cs typeface="Arial" charset="0"/>
                <a:sym typeface="Arial" charset="0"/>
              </a:rPr>
              <a:t> les </a:t>
            </a:r>
            <a:r>
              <a:rPr lang="en-US" sz="2400" dirty="0" err="1">
                <a:latin typeface="Arial" charset="0"/>
                <a:cs typeface="Arial" charset="0"/>
                <a:sym typeface="Arial" charset="0"/>
              </a:rPr>
              <a:t>exigences</a:t>
            </a:r>
            <a:r>
              <a:rPr lang="en-US" sz="2400" dirty="0">
                <a:latin typeface="Arial" charset="0"/>
                <a:cs typeface="Arial" charset="0"/>
                <a:sym typeface="Arial" charset="0"/>
              </a:rPr>
              <a:t> </a:t>
            </a:r>
            <a:r>
              <a:rPr lang="en-US" sz="2400" dirty="0" err="1">
                <a:latin typeface="Arial" charset="0"/>
                <a:cs typeface="Arial" charset="0"/>
                <a:sym typeface="Arial" charset="0"/>
              </a:rPr>
              <a:t>sont</a:t>
            </a:r>
            <a:r>
              <a:rPr lang="en-US" sz="2400" dirty="0">
                <a:latin typeface="Arial" charset="0"/>
                <a:cs typeface="Arial" charset="0"/>
                <a:sym typeface="Arial" charset="0"/>
              </a:rPr>
              <a:t> </a:t>
            </a:r>
            <a:r>
              <a:rPr lang="en-US" sz="2400" dirty="0" err="1">
                <a:latin typeface="Arial" charset="0"/>
                <a:cs typeface="Arial" charset="0"/>
                <a:sym typeface="Arial" charset="0"/>
              </a:rPr>
              <a:t>capturées</a:t>
            </a:r>
            <a:r>
              <a:rPr lang="en-US" sz="2400" dirty="0">
                <a:latin typeface="Arial" charset="0"/>
                <a:cs typeface="Arial" charset="0"/>
                <a:sym typeface="Arial" charset="0"/>
              </a:rPr>
              <a:t> et </a:t>
            </a:r>
            <a:r>
              <a:rPr lang="en-US" sz="2400" dirty="0" err="1">
                <a:latin typeface="Arial" charset="0"/>
                <a:cs typeface="Arial" charset="0"/>
                <a:sym typeface="Arial" charset="0"/>
              </a:rPr>
              <a:t>qu’elles</a:t>
            </a:r>
            <a:r>
              <a:rPr lang="en-US" sz="2400" dirty="0">
                <a:latin typeface="Arial" charset="0"/>
                <a:cs typeface="Arial" charset="0"/>
                <a:sym typeface="Arial" charset="0"/>
              </a:rPr>
              <a:t> correspondent à </a:t>
            </a:r>
            <a:r>
              <a:rPr lang="en-US" sz="2400" dirty="0" err="1">
                <a:latin typeface="Arial" charset="0"/>
                <a:cs typeface="Arial" charset="0"/>
                <a:sym typeface="Arial" charset="0"/>
              </a:rPr>
              <a:t>ce</a:t>
            </a:r>
            <a:r>
              <a:rPr lang="en-US" sz="2400" dirty="0">
                <a:latin typeface="Arial" charset="0"/>
                <a:cs typeface="Arial" charset="0"/>
                <a:sym typeface="Arial" charset="0"/>
              </a:rPr>
              <a:t> </a:t>
            </a:r>
            <a:r>
              <a:rPr lang="en-US" sz="2400" dirty="0" err="1">
                <a:latin typeface="Arial" charset="0"/>
                <a:cs typeface="Arial" charset="0"/>
                <a:sym typeface="Arial" charset="0"/>
              </a:rPr>
              <a:t>qu’attend</a:t>
            </a:r>
            <a:r>
              <a:rPr lang="en-US" sz="2400" dirty="0">
                <a:latin typeface="Arial" charset="0"/>
                <a:cs typeface="Arial" charset="0"/>
                <a:sym typeface="Arial" charset="0"/>
              </a:rPr>
              <a:t> le </a:t>
            </a:r>
            <a:r>
              <a:rPr lang="en-US" sz="2400" dirty="0" err="1">
                <a:latin typeface="Arial" charset="0"/>
                <a:cs typeface="Arial" charset="0"/>
                <a:sym typeface="Arial" charset="0"/>
              </a:rPr>
              <a:t>demandeur</a:t>
            </a:r>
            <a:r>
              <a:rPr lang="en-US" sz="2400" dirty="0">
                <a:latin typeface="Arial" charset="0"/>
                <a:cs typeface="Arial" charset="0"/>
                <a:sym typeface="Arial" charset="0"/>
              </a:rPr>
              <a:t>.</a:t>
            </a:r>
            <a:endParaRPr lang="en-US" sz="2400" dirty="0">
              <a:latin typeface="Arial" charset="0"/>
              <a:ea typeface="ヒラギノ角ゴ ProN W3" charset="0"/>
              <a:cs typeface="ヒラギノ角ゴ ProN W3" charset="0"/>
              <a:sym typeface="Arial" charset="0"/>
            </a:endParaRPr>
          </a:p>
          <a:p>
            <a:pPr>
              <a:spcBef>
                <a:spcPts val="900"/>
              </a:spcBef>
              <a:buFontTx/>
              <a:buBlip>
                <a:blip r:embed="rId2"/>
              </a:buBlip>
            </a:pPr>
            <a:r>
              <a:rPr lang="en-US" sz="2400" dirty="0" err="1">
                <a:latin typeface="Arial" charset="0"/>
                <a:cs typeface="Arial" charset="0"/>
                <a:sym typeface="Arial" charset="0"/>
              </a:rPr>
              <a:t>Facilitent</a:t>
            </a:r>
            <a:r>
              <a:rPr lang="en-US" sz="2400" dirty="0">
                <a:latin typeface="Arial" charset="0"/>
                <a:cs typeface="Arial" charset="0"/>
                <a:sym typeface="Arial" charset="0"/>
              </a:rPr>
              <a:t> </a:t>
            </a:r>
            <a:r>
              <a:rPr lang="en-US" sz="2400" dirty="0" err="1">
                <a:latin typeface="Arial" charset="0"/>
                <a:cs typeface="Arial" charset="0"/>
                <a:sym typeface="Arial" charset="0"/>
              </a:rPr>
              <a:t>l’adéquation</a:t>
            </a:r>
            <a:r>
              <a:rPr lang="en-US" sz="2400" dirty="0">
                <a:latin typeface="Arial" charset="0"/>
                <a:cs typeface="Arial" charset="0"/>
                <a:sym typeface="Arial" charset="0"/>
              </a:rPr>
              <a:t> des </a:t>
            </a:r>
            <a:r>
              <a:rPr lang="en-US" sz="2400" dirty="0" err="1">
                <a:latin typeface="Arial" charset="0"/>
                <a:cs typeface="Arial" charset="0"/>
                <a:sym typeface="Arial" charset="0"/>
              </a:rPr>
              <a:t>demandeurs</a:t>
            </a:r>
            <a:endParaRPr lang="en-US" sz="2400" dirty="0">
              <a:latin typeface="Arial" charset="0"/>
              <a:ea typeface="ヒラギノ角ゴ ProN W3" charset="0"/>
              <a:cs typeface="ヒラギノ角ゴ ProN W3" charset="0"/>
              <a:sym typeface="Arial" charset="0"/>
            </a:endParaRPr>
          </a:p>
          <a:p>
            <a:pPr marL="1397000" lvl="1">
              <a:spcBef>
                <a:spcPts val="900"/>
              </a:spcBef>
            </a:pPr>
            <a:r>
              <a:rPr lang="en-US" sz="2400" dirty="0" err="1">
                <a:latin typeface="Arial" charset="0"/>
                <a:cs typeface="Arial" charset="0"/>
                <a:sym typeface="Arial" charset="0"/>
              </a:rPr>
              <a:t>mais</a:t>
            </a:r>
            <a:r>
              <a:rPr lang="en-US" sz="2400" dirty="0">
                <a:latin typeface="Arial" charset="0"/>
                <a:cs typeface="Arial" charset="0"/>
                <a:sym typeface="Arial" charset="0"/>
              </a:rPr>
              <a:t> </a:t>
            </a:r>
            <a:r>
              <a:rPr lang="en-US" sz="2400" dirty="0" err="1">
                <a:latin typeface="Arial" charset="0"/>
                <a:cs typeface="Arial" charset="0"/>
                <a:sym typeface="Arial" charset="0"/>
              </a:rPr>
              <a:t>aussi</a:t>
            </a:r>
            <a:r>
              <a:rPr lang="en-US" sz="2400" dirty="0">
                <a:latin typeface="Arial" charset="0"/>
                <a:cs typeface="Arial" charset="0"/>
                <a:sym typeface="Arial" charset="0"/>
              </a:rPr>
              <a:t> des </a:t>
            </a:r>
            <a:r>
              <a:rPr lang="en-US" sz="2400" dirty="0" err="1">
                <a:latin typeface="Arial" charset="0"/>
                <a:cs typeface="Arial" charset="0"/>
                <a:sym typeface="Arial" charset="0"/>
              </a:rPr>
              <a:t>cas</a:t>
            </a:r>
            <a:r>
              <a:rPr lang="en-US" sz="2400" dirty="0">
                <a:latin typeface="Arial" charset="0"/>
                <a:cs typeface="Arial" charset="0"/>
                <a:sym typeface="Arial" charset="0"/>
              </a:rPr>
              <a:t> de tests, la documentation et la </a:t>
            </a:r>
            <a:r>
              <a:rPr lang="en-US" sz="2400" dirty="0" err="1">
                <a:latin typeface="Arial" charset="0"/>
                <a:cs typeface="Arial" charset="0"/>
                <a:sym typeface="Arial" charset="0"/>
              </a:rPr>
              <a:t>réutilisation</a:t>
            </a:r>
            <a:r>
              <a:rPr lang="en-US" sz="2400" dirty="0">
                <a:latin typeface="Arial" charset="0"/>
                <a:cs typeface="Arial" charset="0"/>
                <a:sym typeface="Arial" charset="0"/>
              </a:rPr>
              <a:t> des </a:t>
            </a:r>
            <a:r>
              <a:rPr lang="en-US" sz="2400" dirty="0" err="1">
                <a:latin typeface="Arial" charset="0"/>
                <a:cs typeface="Arial" charset="0"/>
                <a:sym typeface="Arial" charset="0"/>
              </a:rPr>
              <a:t>exigences</a:t>
            </a:r>
            <a:r>
              <a:rPr lang="en-US" sz="2400" dirty="0">
                <a:latin typeface="Arial" charset="0"/>
                <a:cs typeface="Arial" charset="0"/>
                <a:sym typeface="Arial" charset="0"/>
              </a:rPr>
              <a:t>.</a:t>
            </a:r>
            <a:endParaRPr lang="en-US" sz="2400" dirty="0">
              <a:latin typeface="Arial" charset="0"/>
              <a:ea typeface="ヒラギノ角ゴ ProN W3" charset="0"/>
              <a:cs typeface="ヒラギノ角ゴ ProN W3" charset="0"/>
              <a:sym typeface="Arial" charset="0"/>
            </a:endParaRPr>
          </a:p>
        </p:txBody>
      </p:sp>
      <p:sp>
        <p:nvSpPr>
          <p:cNvPr id="4" name="Espace réservé du numéro de diapositive 3"/>
          <p:cNvSpPr>
            <a:spLocks noGrp="1"/>
          </p:cNvSpPr>
          <p:nvPr>
            <p:ph type="sldNum" sz="quarter" idx="12"/>
          </p:nvPr>
        </p:nvSpPr>
        <p:spPr/>
        <p:txBody>
          <a:bodyPr/>
          <a:lstStyle/>
          <a:p>
            <a:fld id="{6ED0838D-2A37-4FD0-B81A-FE99B62D3649}" type="slidenum">
              <a:rPr lang="fr-FR" smtClean="0"/>
              <a:pPr/>
              <a:t>10</a:t>
            </a:fld>
            <a:endParaRPr lang="fr-FR"/>
          </a:p>
        </p:txBody>
      </p:sp>
      <p:sp>
        <p:nvSpPr>
          <p:cNvPr id="6" name="Espace réservé du contenu 2"/>
          <p:cNvSpPr txBox="1">
            <a:spLocks/>
          </p:cNvSpPr>
          <p:nvPr/>
        </p:nvSpPr>
        <p:spPr>
          <a:xfrm>
            <a:off x="539552" y="476672"/>
            <a:ext cx="3384376" cy="1296144"/>
          </a:xfrm>
          <a:prstGeom prst="rect">
            <a:avLst/>
          </a:prstGeom>
        </p:spPr>
        <p:txBody>
          <a:bodyPr vert="horz" lIns="91440" tIns="45720" rIns="91440" bIns="45720" rtlCol="0">
            <a:normAutofit fontScale="85000" lnSpcReduction="2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685800" indent="-283464"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96012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23444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150876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18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0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225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24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pPr marL="514350" indent="-514350">
              <a:buFont typeface="+mj-lt"/>
              <a:buAutoNum type="arabicPeriod"/>
            </a:pPr>
            <a:r>
              <a:rPr lang="fr-FR" sz="1200" dirty="0" smtClean="0">
                <a:solidFill>
                  <a:schemeClr val="bg1"/>
                </a:solidFill>
              </a:rPr>
              <a:t>dico du domaine</a:t>
            </a:r>
          </a:p>
          <a:p>
            <a:pPr marL="514350" indent="-514350">
              <a:buFont typeface="+mj-lt"/>
              <a:buAutoNum type="arabicPeriod"/>
            </a:pPr>
            <a:r>
              <a:rPr lang="fr-FR" sz="1200" dirty="0" smtClean="0">
                <a:solidFill>
                  <a:schemeClr val="bg1"/>
                </a:solidFill>
              </a:rPr>
              <a:t>Qui: Diagramme de contexte</a:t>
            </a:r>
          </a:p>
          <a:p>
            <a:pPr marL="514350" indent="-514350">
              <a:buFont typeface="+mj-lt"/>
              <a:buAutoNum type="arabicPeriod"/>
            </a:pPr>
            <a:r>
              <a:rPr lang="fr-FR" sz="1600" b="1" dirty="0" smtClean="0">
                <a:solidFill>
                  <a:schemeClr val="bg1"/>
                </a:solidFill>
              </a:rPr>
              <a:t>Quoi: Use cases</a:t>
            </a:r>
          </a:p>
          <a:p>
            <a:pPr marL="514350" indent="-514350">
              <a:buFont typeface="+mj-lt"/>
              <a:buAutoNum type="arabicPeriod"/>
            </a:pPr>
            <a:r>
              <a:rPr lang="fr-FR" sz="1200" dirty="0" smtClean="0">
                <a:solidFill>
                  <a:schemeClr val="bg1"/>
                </a:solidFill>
              </a:rPr>
              <a:t>Construction use case</a:t>
            </a:r>
          </a:p>
          <a:p>
            <a:pPr marL="514350" indent="-514350">
              <a:buFont typeface="+mj-lt"/>
              <a:buAutoNum type="arabicPeriod"/>
            </a:pPr>
            <a:r>
              <a:rPr lang="fr-FR" sz="1200" dirty="0" smtClean="0">
                <a:solidFill>
                  <a:schemeClr val="bg1"/>
                </a:solidFill>
              </a:rPr>
              <a:t>Compléments</a:t>
            </a:r>
            <a:endParaRPr lang="fr-FR" sz="1200" dirty="0">
              <a:solidFill>
                <a:schemeClr val="bg1"/>
              </a:solidFill>
            </a:endParaRPr>
          </a:p>
        </p:txBody>
      </p:sp>
    </p:spTree>
  </p:cSld>
  <p:clrMapOvr>
    <a:masterClrMapping/>
  </p:clrMapOvr>
  <p:transition spd="med">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2705" name="Rectangle 1"/>
          <p:cNvSpPr>
            <a:spLocks noGrp="1" noChangeArrowheads="1"/>
          </p:cNvSpPr>
          <p:nvPr>
            <p:ph type="title"/>
          </p:nvPr>
        </p:nvSpPr>
        <p:spPr>
          <a:ln/>
        </p:spPr>
        <p:txBody>
          <a:bodyPr/>
          <a:lstStyle/>
          <a:p>
            <a:pPr algn="r"/>
            <a:r>
              <a:rPr lang="en-US" dirty="0"/>
              <a:t>Des use-cases, </a:t>
            </a:r>
            <a:r>
              <a:rPr lang="en-US" dirty="0"/>
              <a:t/>
            </a:r>
            <a:br>
              <a:rPr lang="en-US" dirty="0"/>
            </a:br>
            <a:r>
              <a:rPr lang="en-US" dirty="0" smtClean="0"/>
              <a:t>pour </a:t>
            </a:r>
            <a:r>
              <a:rPr lang="en-US" dirty="0"/>
              <a:t>qui?</a:t>
            </a:r>
          </a:p>
        </p:txBody>
      </p:sp>
      <p:sp>
        <p:nvSpPr>
          <p:cNvPr id="72706" name="Rectangle 2"/>
          <p:cNvSpPr>
            <a:spLocks noGrp="1" noChangeArrowheads="1"/>
          </p:cNvSpPr>
          <p:nvPr>
            <p:ph idx="1"/>
          </p:nvPr>
        </p:nvSpPr>
        <p:spPr>
          <a:ln/>
        </p:spPr>
        <p:txBody>
          <a:bodyPr>
            <a:normAutofit fontScale="85000" lnSpcReduction="20000"/>
          </a:bodyPr>
          <a:lstStyle/>
          <a:p>
            <a:pPr>
              <a:buFontTx/>
              <a:buBlip>
                <a:blip r:embed="rId3"/>
              </a:buBlip>
            </a:pPr>
            <a:r>
              <a:rPr lang="en-US" sz="2400">
                <a:latin typeface="Arial" charset="0"/>
                <a:cs typeface="Arial" charset="0"/>
                <a:sym typeface="Arial" charset="0"/>
              </a:rPr>
              <a:t>Demandeurs (décrire et approuver)</a:t>
            </a:r>
            <a:endParaRPr lang="en-US" sz="2400">
              <a:latin typeface="Arial" charset="0"/>
              <a:ea typeface="ヒラギノ角ゴ ProN W3" charset="0"/>
              <a:cs typeface="ヒラギノ角ゴ ProN W3" charset="0"/>
              <a:sym typeface="Arial" charset="0"/>
            </a:endParaRPr>
          </a:p>
          <a:p>
            <a:pPr>
              <a:spcBef>
                <a:spcPts val="1700"/>
              </a:spcBef>
              <a:buFontTx/>
              <a:buBlip>
                <a:blip r:embed="rId3"/>
              </a:buBlip>
            </a:pPr>
            <a:r>
              <a:rPr lang="en-US" sz="2400">
                <a:latin typeface="Arial" charset="0"/>
                <a:cs typeface="Arial" charset="0"/>
                <a:sym typeface="Arial" charset="0"/>
              </a:rPr>
              <a:t>Utilisateurs (comprendre) </a:t>
            </a:r>
            <a:endParaRPr lang="en-US" sz="2400">
              <a:latin typeface="Arial" charset="0"/>
              <a:ea typeface="ヒラギノ角ゴ ProN W3" charset="0"/>
              <a:cs typeface="ヒラギノ角ゴ ProN W3" charset="0"/>
              <a:sym typeface="Arial" charset="0"/>
            </a:endParaRPr>
          </a:p>
          <a:p>
            <a:pPr>
              <a:spcBef>
                <a:spcPts val="1700"/>
              </a:spcBef>
              <a:buFontTx/>
              <a:buBlip>
                <a:blip r:embed="rId3"/>
              </a:buBlip>
            </a:pPr>
            <a:r>
              <a:rPr lang="en-US" sz="2400">
                <a:latin typeface="Arial" charset="0"/>
                <a:cs typeface="Arial" charset="0"/>
                <a:sym typeface="Arial" charset="0"/>
              </a:rPr>
              <a:t>Architectes logiciels (identification des fonctions) </a:t>
            </a:r>
            <a:endParaRPr lang="en-US" sz="2400">
              <a:latin typeface="Arial" charset="0"/>
              <a:ea typeface="ヒラギノ角ゴ ProN W3" charset="0"/>
              <a:cs typeface="ヒラギノ角ゴ ProN W3" charset="0"/>
              <a:sym typeface="Arial" charset="0"/>
            </a:endParaRPr>
          </a:p>
          <a:p>
            <a:pPr>
              <a:spcBef>
                <a:spcPts val="1700"/>
              </a:spcBef>
              <a:buFontTx/>
              <a:buBlip>
                <a:blip r:embed="rId3"/>
              </a:buBlip>
            </a:pPr>
            <a:r>
              <a:rPr lang="en-US" sz="2400">
                <a:latin typeface="Arial" charset="0"/>
                <a:cs typeface="Arial" charset="0"/>
                <a:sym typeface="Arial" charset="0"/>
              </a:rPr>
              <a:t>Concepteurs et développeurs </a:t>
            </a:r>
            <a:endParaRPr lang="en-US" sz="2400">
              <a:latin typeface="Arial" charset="0"/>
              <a:ea typeface="ヒラギノ角ゴ ProN W3" charset="0"/>
              <a:cs typeface="ヒラギノ角ゴ ProN W3" charset="0"/>
              <a:sym typeface="Arial" charset="0"/>
            </a:endParaRPr>
          </a:p>
          <a:p>
            <a:pPr>
              <a:spcBef>
                <a:spcPts val="1700"/>
              </a:spcBef>
              <a:buFontTx/>
              <a:buBlip>
                <a:blip r:embed="rId3"/>
              </a:buBlip>
            </a:pPr>
            <a:r>
              <a:rPr lang="en-US" sz="2400">
                <a:latin typeface="Arial" charset="0"/>
                <a:cs typeface="Arial" charset="0"/>
                <a:sym typeface="Arial" charset="0"/>
              </a:rPr>
              <a:t>Testeurs (identifier les tests)</a:t>
            </a:r>
            <a:endParaRPr lang="en-US" sz="2400">
              <a:latin typeface="Arial" charset="0"/>
              <a:ea typeface="ヒラギノ角ゴ ProN W3" charset="0"/>
              <a:cs typeface="ヒラギノ角ゴ ProN W3" charset="0"/>
              <a:sym typeface="Arial" charset="0"/>
            </a:endParaRPr>
          </a:p>
          <a:p>
            <a:pPr>
              <a:spcBef>
                <a:spcPts val="1700"/>
              </a:spcBef>
              <a:buFontTx/>
              <a:buBlip>
                <a:blip r:embed="rId3"/>
              </a:buBlip>
            </a:pPr>
            <a:r>
              <a:rPr lang="en-US" sz="2400">
                <a:latin typeface="Arial" charset="0"/>
                <a:cs typeface="Arial" charset="0"/>
                <a:sym typeface="Arial" charset="0"/>
              </a:rPr>
              <a:t>Managers (Planifier) </a:t>
            </a:r>
            <a:endParaRPr lang="en-US" sz="2400">
              <a:latin typeface="Arial" charset="0"/>
              <a:ea typeface="ヒラギノ角ゴ ProN W3" charset="0"/>
              <a:cs typeface="ヒラギノ角ゴ ProN W3" charset="0"/>
              <a:sym typeface="Arial" charset="0"/>
            </a:endParaRPr>
          </a:p>
          <a:p>
            <a:pPr>
              <a:spcBef>
                <a:spcPts val="1700"/>
              </a:spcBef>
              <a:buFontTx/>
              <a:buBlip>
                <a:blip r:embed="rId3"/>
              </a:buBlip>
            </a:pPr>
            <a:r>
              <a:rPr lang="en-US" sz="2400">
                <a:latin typeface="Arial" charset="0"/>
                <a:cs typeface="Arial" charset="0"/>
                <a:sym typeface="Arial" charset="0"/>
              </a:rPr>
              <a:t>Rédacteurs de documentation (prendre un point de vue utilisateur) </a:t>
            </a:r>
            <a:endParaRPr lang="en-US" sz="2400">
              <a:latin typeface="Arial" charset="0"/>
              <a:ea typeface="ヒラギノ角ゴ ProN W3" charset="0"/>
              <a:cs typeface="ヒラギノ角ゴ ProN W3" charset="0"/>
              <a:sym typeface="Arial" charset="0"/>
            </a:endParaRPr>
          </a:p>
        </p:txBody>
      </p:sp>
      <p:sp>
        <p:nvSpPr>
          <p:cNvPr id="8" name="Espace réservé du numéro de diapositive 3"/>
          <p:cNvSpPr>
            <a:spLocks noGrp="1"/>
          </p:cNvSpPr>
          <p:nvPr>
            <p:ph type="sldNum" sz="quarter" idx="12"/>
          </p:nvPr>
        </p:nvSpPr>
        <p:spPr/>
        <p:txBody>
          <a:bodyPr/>
          <a:lstStyle/>
          <a:p>
            <a:fld id="{7BF0CF3C-B9CD-413F-8C7C-A8F6B5A6E52E}" type="slidenum">
              <a:rPr lang="en-US"/>
              <a:pPr/>
              <a:t>11</a:t>
            </a:fld>
            <a:endParaRPr lang="en-US"/>
          </a:p>
        </p:txBody>
      </p:sp>
      <p:pic>
        <p:nvPicPr>
          <p:cNvPr id="72707" name="Picture 3"/>
          <p:cNvPicPr>
            <a:picLocks noChangeAspect="1" noChangeArrowheads="1"/>
          </p:cNvPicPr>
          <p:nvPr/>
        </p:nvPicPr>
        <p:blipFill>
          <a:blip r:embed="rId4" cstate="print"/>
          <a:srcRect/>
          <a:stretch>
            <a:fillRect/>
          </a:stretch>
        </p:blipFill>
        <p:spPr bwMode="auto">
          <a:xfrm>
            <a:off x="6014315" y="2199565"/>
            <a:ext cx="3328601" cy="4310112"/>
          </a:xfrm>
          <a:prstGeom prst="rect">
            <a:avLst/>
          </a:prstGeom>
          <a:noFill/>
          <a:ln w="12700" cap="flat">
            <a:noFill/>
            <a:miter lim="800000"/>
            <a:headEnd/>
            <a:tailEnd/>
          </a:ln>
        </p:spPr>
      </p:pic>
      <p:sp>
        <p:nvSpPr>
          <p:cNvPr id="72710" name="Rectangle 6"/>
          <p:cNvSpPr>
            <a:spLocks/>
          </p:cNvSpPr>
          <p:nvPr/>
        </p:nvSpPr>
        <p:spPr bwMode="auto">
          <a:xfrm>
            <a:off x="2468563" y="63500"/>
            <a:ext cx="1398587" cy="368300"/>
          </a:xfrm>
          <a:prstGeom prst="rect">
            <a:avLst/>
          </a:prstGeom>
          <a:noFill/>
          <a:ln w="12700" cap="flat">
            <a:noFill/>
            <a:miter lim="800000"/>
            <a:headEnd type="none" w="med" len="med"/>
            <a:tailEnd type="none" w="med" len="med"/>
          </a:ln>
        </p:spPr>
        <p:txBody>
          <a:bodyPr wrap="none" lIns="0" tIns="0" rIns="0" bIns="0" anchor="ctr">
            <a:spAutoFit/>
          </a:bodyPr>
          <a:lstStyle/>
          <a:p>
            <a:pPr>
              <a:buSzPct val="125000"/>
              <a:buFont typeface="Lucida Grande" charset="0"/>
              <a:buChar char="✓"/>
            </a:pPr>
            <a:r>
              <a:rPr lang="en-US" sz="1800">
                <a:solidFill>
                  <a:srgbClr val="FFFFFF"/>
                </a:solidFill>
                <a:ea typeface="Cochin" charset="0"/>
                <a:cs typeface="Cochin" charset="0"/>
              </a:rPr>
              <a:t>Conclusion</a:t>
            </a:r>
          </a:p>
        </p:txBody>
      </p:sp>
      <p:sp>
        <p:nvSpPr>
          <p:cNvPr id="7" name="Espace réservé du contenu 2"/>
          <p:cNvSpPr txBox="1">
            <a:spLocks/>
          </p:cNvSpPr>
          <p:nvPr/>
        </p:nvSpPr>
        <p:spPr>
          <a:xfrm>
            <a:off x="539552" y="476672"/>
            <a:ext cx="3384376" cy="1296144"/>
          </a:xfrm>
          <a:prstGeom prst="rect">
            <a:avLst/>
          </a:prstGeom>
        </p:spPr>
        <p:txBody>
          <a:bodyPr vert="horz" lIns="91440" tIns="45720" rIns="91440" bIns="45720" rtlCol="0">
            <a:normAutofit fontScale="85000" lnSpcReduction="2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685800" indent="-283464"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96012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23444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150876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18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0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225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24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pPr marL="514350" indent="-514350">
              <a:buFont typeface="+mj-lt"/>
              <a:buAutoNum type="arabicPeriod"/>
            </a:pPr>
            <a:r>
              <a:rPr lang="fr-FR" sz="1200" dirty="0" smtClean="0">
                <a:solidFill>
                  <a:schemeClr val="bg1"/>
                </a:solidFill>
              </a:rPr>
              <a:t>dico du domaine</a:t>
            </a:r>
          </a:p>
          <a:p>
            <a:pPr marL="514350" indent="-514350">
              <a:buFont typeface="+mj-lt"/>
              <a:buAutoNum type="arabicPeriod"/>
            </a:pPr>
            <a:r>
              <a:rPr lang="fr-FR" sz="1200" dirty="0" smtClean="0">
                <a:solidFill>
                  <a:schemeClr val="bg1"/>
                </a:solidFill>
              </a:rPr>
              <a:t>Qui: Diagramme de contexte</a:t>
            </a:r>
          </a:p>
          <a:p>
            <a:pPr marL="514350" indent="-514350">
              <a:buFont typeface="+mj-lt"/>
              <a:buAutoNum type="arabicPeriod"/>
            </a:pPr>
            <a:r>
              <a:rPr lang="fr-FR" sz="1600" b="1" dirty="0" smtClean="0">
                <a:solidFill>
                  <a:schemeClr val="bg1"/>
                </a:solidFill>
              </a:rPr>
              <a:t>Quoi: Use cases</a:t>
            </a:r>
          </a:p>
          <a:p>
            <a:pPr marL="514350" indent="-514350">
              <a:buFont typeface="+mj-lt"/>
              <a:buAutoNum type="arabicPeriod"/>
            </a:pPr>
            <a:r>
              <a:rPr lang="fr-FR" sz="1200" dirty="0" smtClean="0">
                <a:solidFill>
                  <a:schemeClr val="bg1"/>
                </a:solidFill>
              </a:rPr>
              <a:t>Construction use case</a:t>
            </a:r>
          </a:p>
          <a:p>
            <a:pPr marL="514350" indent="-514350">
              <a:buFont typeface="+mj-lt"/>
              <a:buAutoNum type="arabicPeriod"/>
            </a:pPr>
            <a:r>
              <a:rPr lang="fr-FR" sz="1200" dirty="0" smtClean="0">
                <a:solidFill>
                  <a:schemeClr val="bg1"/>
                </a:solidFill>
              </a:rPr>
              <a:t>Compléments</a:t>
            </a:r>
            <a:endParaRPr lang="fr-FR" sz="1200" dirty="0">
              <a:solidFill>
                <a:schemeClr val="bg1"/>
              </a:solidFill>
            </a:endParaRPr>
          </a:p>
        </p:txBody>
      </p:sp>
    </p:spTree>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pPr algn="r"/>
            <a:r>
              <a:rPr lang="fr-FR" dirty="0" smtClean="0"/>
              <a:t>Système</a:t>
            </a:r>
            <a:endParaRPr lang="fr-FR" dirty="0"/>
          </a:p>
        </p:txBody>
      </p:sp>
      <p:sp>
        <p:nvSpPr>
          <p:cNvPr id="4" name="Espace réservé du numéro de diapositive 3"/>
          <p:cNvSpPr>
            <a:spLocks noGrp="1"/>
          </p:cNvSpPr>
          <p:nvPr>
            <p:ph type="sldNum" sz="quarter" idx="12"/>
          </p:nvPr>
        </p:nvSpPr>
        <p:spPr/>
        <p:txBody>
          <a:bodyPr/>
          <a:lstStyle/>
          <a:p>
            <a:fld id="{6ED0838D-2A37-4FD0-B81A-FE99B62D3649}" type="slidenum">
              <a:rPr lang="fr-FR" smtClean="0"/>
              <a:pPr/>
              <a:t>12</a:t>
            </a:fld>
            <a:endParaRPr lang="fr-FR"/>
          </a:p>
        </p:txBody>
      </p:sp>
      <p:pic>
        <p:nvPicPr>
          <p:cNvPr id="6" name="Picture 5"/>
          <p:cNvPicPr>
            <a:picLocks noChangeAspect="1" noChangeArrowheads="1"/>
          </p:cNvPicPr>
          <p:nvPr/>
        </p:nvPicPr>
        <p:blipFill rotWithShape="1">
          <a:blip r:embed="rId2" cstate="print"/>
          <a:srcRect r="24298"/>
          <a:stretch/>
        </p:blipFill>
        <p:spPr bwMode="auto">
          <a:xfrm>
            <a:off x="4139952" y="3941331"/>
            <a:ext cx="4176464" cy="2772590"/>
          </a:xfrm>
          <a:prstGeom prst="rect">
            <a:avLst/>
          </a:prstGeom>
          <a:noFill/>
          <a:ln w="12700" cap="flat">
            <a:noFill/>
            <a:miter lim="800000"/>
            <a:headEnd/>
            <a:tailEnd/>
          </a:ln>
        </p:spPr>
      </p:pic>
      <p:sp>
        <p:nvSpPr>
          <p:cNvPr id="3" name="Espace réservé du contenu 2"/>
          <p:cNvSpPr>
            <a:spLocks noGrp="1"/>
          </p:cNvSpPr>
          <p:nvPr>
            <p:ph idx="1"/>
          </p:nvPr>
        </p:nvSpPr>
        <p:spPr>
          <a:xfrm>
            <a:off x="40248" y="2293911"/>
            <a:ext cx="6345260" cy="3530600"/>
          </a:xfrm>
        </p:spPr>
        <p:txBody>
          <a:bodyPr/>
          <a:lstStyle/>
          <a:p>
            <a:r>
              <a:rPr lang="fr-FR" dirty="0" smtClean="0"/>
              <a:t>Ensemble des cas d’utilisation</a:t>
            </a:r>
          </a:p>
          <a:p>
            <a:r>
              <a:rPr lang="fr-FR" dirty="0" smtClean="0"/>
              <a:t>Contient les UC, </a:t>
            </a:r>
            <a:r>
              <a:rPr lang="fr-FR" b="1" dirty="0" smtClean="0"/>
              <a:t>PAS LES ACTEURS</a:t>
            </a:r>
          </a:p>
          <a:p>
            <a:r>
              <a:rPr lang="fr-FR" dirty="0" smtClean="0"/>
              <a:t>Un modèle de cas d’utilisation permet de définir:</a:t>
            </a:r>
          </a:p>
          <a:p>
            <a:pPr lvl="1"/>
            <a:r>
              <a:rPr lang="fr-FR" dirty="0" smtClean="0"/>
              <a:t>Les fonctions essentielles du système</a:t>
            </a:r>
          </a:p>
          <a:p>
            <a:pPr lvl="1"/>
            <a:r>
              <a:rPr lang="fr-FR" dirty="0" smtClean="0"/>
              <a:t>Les limites</a:t>
            </a:r>
          </a:p>
          <a:p>
            <a:pPr lvl="1"/>
            <a:r>
              <a:rPr lang="fr-FR" dirty="0" smtClean="0"/>
              <a:t>Le système par rapport à son environnement</a:t>
            </a:r>
            <a:endParaRPr lang="fr-FR" dirty="0"/>
          </a:p>
        </p:txBody>
      </p:sp>
      <p:sp>
        <p:nvSpPr>
          <p:cNvPr id="7" name="Rectangle 6"/>
          <p:cNvSpPr/>
          <p:nvPr/>
        </p:nvSpPr>
        <p:spPr>
          <a:xfrm>
            <a:off x="5400600" y="4059211"/>
            <a:ext cx="2448272" cy="2520280"/>
          </a:xfrm>
          <a:prstGeom prst="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8" name="Picture 5"/>
          <p:cNvPicPr>
            <a:picLocks noChangeAspect="1" noChangeArrowheads="1"/>
          </p:cNvPicPr>
          <p:nvPr/>
        </p:nvPicPr>
        <p:blipFill rotWithShape="1">
          <a:blip r:embed="rId2" cstate="print"/>
          <a:srcRect l="82880"/>
          <a:stretch/>
        </p:blipFill>
        <p:spPr bwMode="auto">
          <a:xfrm>
            <a:off x="8244408" y="3926140"/>
            <a:ext cx="944488" cy="2772590"/>
          </a:xfrm>
          <a:prstGeom prst="rect">
            <a:avLst/>
          </a:prstGeom>
          <a:noFill/>
          <a:ln w="12700" cap="flat">
            <a:noFill/>
            <a:miter lim="800000"/>
            <a:headEnd/>
            <a:tailEnd/>
          </a:ln>
        </p:spPr>
      </p:pic>
      <p:sp>
        <p:nvSpPr>
          <p:cNvPr id="10" name="Rectangle 9"/>
          <p:cNvSpPr/>
          <p:nvPr/>
        </p:nvSpPr>
        <p:spPr>
          <a:xfrm>
            <a:off x="8244408" y="4869160"/>
            <a:ext cx="216024" cy="7920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Espace réservé du contenu 2"/>
          <p:cNvSpPr txBox="1">
            <a:spLocks/>
          </p:cNvSpPr>
          <p:nvPr/>
        </p:nvSpPr>
        <p:spPr>
          <a:xfrm>
            <a:off x="539552" y="476672"/>
            <a:ext cx="3384376" cy="1296144"/>
          </a:xfrm>
          <a:prstGeom prst="rect">
            <a:avLst/>
          </a:prstGeom>
        </p:spPr>
        <p:txBody>
          <a:bodyPr vert="horz" lIns="91440" tIns="45720" rIns="91440" bIns="45720" rtlCol="0">
            <a:normAutofit fontScale="85000" lnSpcReduction="2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685800" indent="-283464"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96012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23444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150876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18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0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225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24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pPr marL="514350" indent="-514350">
              <a:buFont typeface="+mj-lt"/>
              <a:buAutoNum type="arabicPeriod"/>
            </a:pPr>
            <a:r>
              <a:rPr lang="fr-FR" sz="1200" dirty="0" smtClean="0">
                <a:solidFill>
                  <a:schemeClr val="bg1"/>
                </a:solidFill>
              </a:rPr>
              <a:t>dico du domaine</a:t>
            </a:r>
          </a:p>
          <a:p>
            <a:pPr marL="514350" indent="-514350">
              <a:buFont typeface="+mj-lt"/>
              <a:buAutoNum type="arabicPeriod"/>
            </a:pPr>
            <a:r>
              <a:rPr lang="fr-FR" sz="1200" dirty="0" smtClean="0">
                <a:solidFill>
                  <a:schemeClr val="bg1"/>
                </a:solidFill>
              </a:rPr>
              <a:t>Qui: Diagramme de contexte</a:t>
            </a:r>
          </a:p>
          <a:p>
            <a:pPr marL="514350" indent="-514350">
              <a:buFont typeface="+mj-lt"/>
              <a:buAutoNum type="arabicPeriod"/>
            </a:pPr>
            <a:r>
              <a:rPr lang="fr-FR" sz="1600" b="1" dirty="0" smtClean="0">
                <a:solidFill>
                  <a:schemeClr val="bg1"/>
                </a:solidFill>
              </a:rPr>
              <a:t>Quoi: Use cases</a:t>
            </a:r>
          </a:p>
          <a:p>
            <a:pPr marL="514350" indent="-514350">
              <a:buFont typeface="+mj-lt"/>
              <a:buAutoNum type="arabicPeriod"/>
            </a:pPr>
            <a:r>
              <a:rPr lang="fr-FR" sz="1200" dirty="0" smtClean="0">
                <a:solidFill>
                  <a:schemeClr val="bg1"/>
                </a:solidFill>
              </a:rPr>
              <a:t>Construction use case</a:t>
            </a:r>
          </a:p>
          <a:p>
            <a:pPr marL="514350" indent="-514350">
              <a:buFont typeface="+mj-lt"/>
              <a:buAutoNum type="arabicPeriod"/>
            </a:pPr>
            <a:r>
              <a:rPr lang="fr-FR" sz="1200" dirty="0" smtClean="0">
                <a:solidFill>
                  <a:schemeClr val="bg1"/>
                </a:solidFill>
              </a:rPr>
              <a:t>Compléments</a:t>
            </a:r>
            <a:endParaRPr lang="fr-FR" sz="1200" dirty="0">
              <a:solidFill>
                <a:schemeClr val="bg1"/>
              </a:solidFill>
            </a:endParaRPr>
          </a:p>
        </p:txBody>
      </p:sp>
    </p:spTree>
  </p:cSld>
  <p:clrMapOvr>
    <a:masterClrMapping/>
  </p:clrMapOvr>
  <p:transition spd="med">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Espace réservé du contenu 4"/>
          <p:cNvGraphicFramePr>
            <a:graphicFrameLocks noGrp="1"/>
          </p:cNvGraphicFramePr>
          <p:nvPr>
            <p:ph idx="1"/>
          </p:nvPr>
        </p:nvGraphicFramePr>
        <p:xfrm>
          <a:off x="863600" y="2489200"/>
          <a:ext cx="6346825" cy="3530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Espace réservé du numéro de diapositive 5"/>
          <p:cNvSpPr>
            <a:spLocks noGrp="1"/>
          </p:cNvSpPr>
          <p:nvPr>
            <p:ph type="sldNum" sz="quarter" idx="12"/>
          </p:nvPr>
        </p:nvSpPr>
        <p:spPr/>
        <p:txBody>
          <a:bodyPr/>
          <a:lstStyle/>
          <a:p>
            <a:fld id="{6ED0838D-2A37-4FD0-B81A-FE99B62D3649}" type="slidenum">
              <a:rPr lang="fr-FR" smtClean="0"/>
              <a:pPr/>
              <a:t>13</a:t>
            </a:fld>
            <a:endParaRPr lang="fr-FR"/>
          </a:p>
        </p:txBody>
      </p:sp>
      <p:sp>
        <p:nvSpPr>
          <p:cNvPr id="7" name="Espace réservé du contenu 2"/>
          <p:cNvSpPr txBox="1">
            <a:spLocks/>
          </p:cNvSpPr>
          <p:nvPr/>
        </p:nvSpPr>
        <p:spPr>
          <a:xfrm>
            <a:off x="539552" y="476672"/>
            <a:ext cx="3384376" cy="1296144"/>
          </a:xfrm>
          <a:prstGeom prst="rect">
            <a:avLst/>
          </a:prstGeom>
        </p:spPr>
        <p:txBody>
          <a:bodyPr vert="horz" lIns="91440" tIns="45720" rIns="91440" bIns="45720" rtlCol="0">
            <a:normAutofit fontScale="85000" lnSpcReduction="2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685800" indent="-283464"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96012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23444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150876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18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0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225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24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pPr marL="514350" indent="-514350">
              <a:buFont typeface="+mj-lt"/>
              <a:buAutoNum type="arabicPeriod"/>
            </a:pPr>
            <a:r>
              <a:rPr lang="fr-FR" sz="1200" dirty="0" smtClean="0">
                <a:solidFill>
                  <a:schemeClr val="bg1"/>
                </a:solidFill>
              </a:rPr>
              <a:t>dico du domaine</a:t>
            </a:r>
          </a:p>
          <a:p>
            <a:pPr marL="514350" indent="-514350">
              <a:buFont typeface="+mj-lt"/>
              <a:buAutoNum type="arabicPeriod"/>
            </a:pPr>
            <a:r>
              <a:rPr lang="fr-FR" sz="1200" dirty="0" smtClean="0">
                <a:solidFill>
                  <a:schemeClr val="bg1"/>
                </a:solidFill>
              </a:rPr>
              <a:t>Qui: Diagramme de contexte</a:t>
            </a:r>
          </a:p>
          <a:p>
            <a:pPr marL="514350" indent="-514350">
              <a:buFont typeface="+mj-lt"/>
              <a:buAutoNum type="arabicPeriod"/>
            </a:pPr>
            <a:r>
              <a:rPr lang="fr-FR" sz="1600" b="1" dirty="0" smtClean="0">
                <a:solidFill>
                  <a:schemeClr val="bg1"/>
                </a:solidFill>
              </a:rPr>
              <a:t>Quoi: Use cases</a:t>
            </a:r>
          </a:p>
          <a:p>
            <a:pPr marL="514350" indent="-514350">
              <a:buFont typeface="+mj-lt"/>
              <a:buAutoNum type="arabicPeriod"/>
            </a:pPr>
            <a:r>
              <a:rPr lang="fr-FR" sz="1200" dirty="0" smtClean="0">
                <a:solidFill>
                  <a:schemeClr val="bg1"/>
                </a:solidFill>
              </a:rPr>
              <a:t>Construction use case</a:t>
            </a:r>
          </a:p>
          <a:p>
            <a:pPr marL="514350" indent="-514350">
              <a:buFont typeface="+mj-lt"/>
              <a:buAutoNum type="arabicPeriod"/>
            </a:pPr>
            <a:r>
              <a:rPr lang="fr-FR" sz="1200" dirty="0" smtClean="0">
                <a:solidFill>
                  <a:schemeClr val="bg1"/>
                </a:solidFill>
              </a:rPr>
              <a:t>Compléments</a:t>
            </a:r>
            <a:endParaRPr lang="fr-FR" sz="1200" dirty="0">
              <a:solidFill>
                <a:schemeClr val="bg1"/>
              </a:solidFill>
            </a:endParaRPr>
          </a:p>
        </p:txBody>
      </p:sp>
    </p:spTree>
  </p:cSld>
  <p:clrMapOvr>
    <a:masterClrMapping/>
  </p:clrMapOvr>
  <p:transition spd="med">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540696" y="927098"/>
            <a:ext cx="6343672" cy="709865"/>
          </a:xfrm>
        </p:spPr>
        <p:txBody>
          <a:bodyPr/>
          <a:lstStyle/>
          <a:p>
            <a:pPr algn="r"/>
            <a:r>
              <a:rPr lang="fr-FR" dirty="0" smtClean="0"/>
              <a:t>a) Les </a:t>
            </a:r>
            <a:r>
              <a:rPr lang="fr-FR" dirty="0" smtClean="0"/>
              <a:t>acteurs</a:t>
            </a:r>
            <a:br>
              <a:rPr lang="fr-FR" dirty="0" smtClean="0"/>
            </a:br>
            <a:r>
              <a:rPr lang="fr-FR" dirty="0" smtClean="0"/>
              <a:t>Diagramme contexte</a:t>
            </a:r>
            <a:endParaRPr lang="fr-FR" dirty="0"/>
          </a:p>
        </p:txBody>
      </p:sp>
      <p:sp>
        <p:nvSpPr>
          <p:cNvPr id="7" name="Espace réservé du numéro de diapositive 6"/>
          <p:cNvSpPr>
            <a:spLocks noGrp="1"/>
          </p:cNvSpPr>
          <p:nvPr>
            <p:ph type="sldNum" sz="quarter" idx="12"/>
          </p:nvPr>
        </p:nvSpPr>
        <p:spPr/>
        <p:txBody>
          <a:bodyPr/>
          <a:lstStyle/>
          <a:p>
            <a:fld id="{6ED0838D-2A37-4FD0-B81A-FE99B62D3649}" type="slidenum">
              <a:rPr lang="fr-FR" smtClean="0"/>
              <a:pPr/>
              <a:t>14</a:t>
            </a:fld>
            <a:endParaRPr lang="fr-FR"/>
          </a:p>
        </p:txBody>
      </p:sp>
      <p:graphicFrame>
        <p:nvGraphicFramePr>
          <p:cNvPr id="6" name="Diagramme 5"/>
          <p:cNvGraphicFramePr/>
          <p:nvPr>
            <p:extLst>
              <p:ext uri="{D42A27DB-BD31-4B8C-83A1-F6EECF244321}">
                <p14:modId xmlns:p14="http://schemas.microsoft.com/office/powerpoint/2010/main" val="1663726733"/>
              </p:ext>
            </p:extLst>
          </p:nvPr>
        </p:nvGraphicFramePr>
        <p:xfrm>
          <a:off x="1115616" y="2051842"/>
          <a:ext cx="7266080" cy="48057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Rectangle 8"/>
          <p:cNvSpPr/>
          <p:nvPr/>
        </p:nvSpPr>
        <p:spPr>
          <a:xfrm>
            <a:off x="5868144" y="2061640"/>
            <a:ext cx="3275856" cy="2769989"/>
          </a:xfrm>
          <a:prstGeom prst="rect">
            <a:avLst/>
          </a:prstGeom>
        </p:spPr>
        <p:txBody>
          <a:bodyPr wrap="square">
            <a:spAutoFit/>
          </a:bodyPr>
          <a:lstStyle/>
          <a:p>
            <a:pPr>
              <a:lnSpc>
                <a:spcPct val="90000"/>
              </a:lnSpc>
              <a:spcBef>
                <a:spcPts val="900"/>
              </a:spcBef>
              <a:buFontTx/>
              <a:buBlip>
                <a:blip r:embed="rId7"/>
              </a:buBlip>
            </a:pPr>
            <a:r>
              <a:rPr lang="en-US" sz="1600" dirty="0" err="1"/>
              <a:t>Une</a:t>
            </a:r>
            <a:r>
              <a:rPr lang="en-US" sz="1600" dirty="0"/>
              <a:t> </a:t>
            </a:r>
            <a:r>
              <a:rPr lang="en-US" sz="1600" dirty="0" err="1"/>
              <a:t>même</a:t>
            </a:r>
            <a:r>
              <a:rPr lang="en-US" sz="1600" dirty="0"/>
              <a:t> </a:t>
            </a:r>
            <a:r>
              <a:rPr lang="en-US" sz="1600" dirty="0" err="1"/>
              <a:t>personne</a:t>
            </a:r>
            <a:r>
              <a:rPr lang="en-US" sz="1600" dirty="0"/>
              <a:t> </a:t>
            </a:r>
            <a:r>
              <a:rPr lang="en-US" sz="1600" dirty="0" err="1"/>
              <a:t>peut</a:t>
            </a:r>
            <a:r>
              <a:rPr lang="en-US" sz="1600" dirty="0"/>
              <a:t> </a:t>
            </a:r>
            <a:r>
              <a:rPr lang="en-US" sz="1600" dirty="0" err="1"/>
              <a:t>jouer</a:t>
            </a:r>
            <a:r>
              <a:rPr lang="en-US" sz="1600" dirty="0"/>
              <a:t> </a:t>
            </a:r>
            <a:r>
              <a:rPr lang="en-US" sz="1600" dirty="0" err="1"/>
              <a:t>plusieurs</a:t>
            </a:r>
            <a:r>
              <a:rPr lang="en-US" sz="1600" dirty="0"/>
              <a:t> </a:t>
            </a:r>
            <a:r>
              <a:rPr lang="en-US" sz="1600" dirty="0" err="1" smtClean="0"/>
              <a:t>rôles</a:t>
            </a:r>
            <a:endParaRPr lang="en-US" sz="1600" dirty="0" smtClean="0"/>
          </a:p>
          <a:p>
            <a:pPr>
              <a:lnSpc>
                <a:spcPct val="90000"/>
              </a:lnSpc>
              <a:spcBef>
                <a:spcPts val="900"/>
              </a:spcBef>
              <a:buFontTx/>
              <a:buBlip>
                <a:blip r:embed="rId7"/>
              </a:buBlip>
            </a:pPr>
            <a:r>
              <a:rPr lang="en-US" sz="1600" dirty="0"/>
              <a:t>ex: </a:t>
            </a:r>
            <a:endParaRPr lang="en-US" sz="1600" dirty="0" smtClean="0"/>
          </a:p>
          <a:p>
            <a:pPr lvl="2">
              <a:lnSpc>
                <a:spcPct val="90000"/>
              </a:lnSpc>
              <a:spcBef>
                <a:spcPts val="900"/>
              </a:spcBef>
              <a:buFontTx/>
              <a:buBlip>
                <a:blip r:embed="rId7"/>
              </a:buBlip>
            </a:pPr>
            <a:r>
              <a:rPr lang="en-US" sz="1600" dirty="0" smtClean="0"/>
              <a:t>Marie </a:t>
            </a:r>
            <a:r>
              <a:rPr lang="en-US" sz="1600" dirty="0" err="1"/>
              <a:t>est</a:t>
            </a:r>
            <a:r>
              <a:rPr lang="en-US" sz="1600" dirty="0"/>
              <a:t> </a:t>
            </a:r>
            <a:r>
              <a:rPr lang="en-US" sz="1600" dirty="0" err="1"/>
              <a:t>enseignante</a:t>
            </a:r>
            <a:r>
              <a:rPr lang="en-US" sz="1600" dirty="0"/>
              <a:t> et </a:t>
            </a:r>
            <a:r>
              <a:rPr lang="en-US" sz="1600" dirty="0" err="1"/>
              <a:t>étudiante</a:t>
            </a:r>
            <a:endParaRPr lang="en-US" sz="1600" dirty="0"/>
          </a:p>
          <a:p>
            <a:pPr lvl="2">
              <a:lnSpc>
                <a:spcPct val="90000"/>
              </a:lnSpc>
              <a:spcBef>
                <a:spcPts val="900"/>
              </a:spcBef>
              <a:buFontTx/>
              <a:buBlip>
                <a:blip r:embed="rId7"/>
              </a:buBlip>
            </a:pPr>
            <a:r>
              <a:rPr lang="en-US" sz="1600" dirty="0"/>
              <a:t>Maurice </a:t>
            </a:r>
            <a:r>
              <a:rPr lang="en-US" sz="1600" dirty="0" err="1"/>
              <a:t>est</a:t>
            </a:r>
            <a:r>
              <a:rPr lang="en-US" sz="1600" dirty="0"/>
              <a:t> </a:t>
            </a:r>
            <a:r>
              <a:rPr lang="en-US" sz="1600" dirty="0" err="1"/>
              <a:t>directeur</a:t>
            </a:r>
            <a:r>
              <a:rPr lang="en-US" sz="1600" dirty="0"/>
              <a:t> </a:t>
            </a:r>
            <a:r>
              <a:rPr lang="en-US" sz="1600" dirty="0" err="1"/>
              <a:t>mais</a:t>
            </a:r>
            <a:r>
              <a:rPr lang="en-US" sz="1600" dirty="0"/>
              <a:t> </a:t>
            </a:r>
            <a:r>
              <a:rPr lang="en-US" sz="1600" dirty="0" err="1"/>
              <a:t>peut</a:t>
            </a:r>
            <a:r>
              <a:rPr lang="en-US" sz="1600" dirty="0"/>
              <a:t> faire le </a:t>
            </a:r>
            <a:r>
              <a:rPr lang="en-US" sz="1600" dirty="0" err="1"/>
              <a:t>guichetier</a:t>
            </a:r>
            <a:endParaRPr lang="en-US" sz="1600" dirty="0"/>
          </a:p>
          <a:p>
            <a:pPr>
              <a:lnSpc>
                <a:spcPct val="90000"/>
              </a:lnSpc>
              <a:spcBef>
                <a:spcPts val="900"/>
              </a:spcBef>
              <a:buFontTx/>
              <a:buBlip>
                <a:blip r:embed="rId7"/>
              </a:buBlip>
            </a:pPr>
            <a:endParaRPr lang="en-US" sz="1600" dirty="0"/>
          </a:p>
        </p:txBody>
      </p:sp>
      <p:sp>
        <p:nvSpPr>
          <p:cNvPr id="10" name="Rectangle 9"/>
          <p:cNvSpPr/>
          <p:nvPr/>
        </p:nvSpPr>
        <p:spPr>
          <a:xfrm>
            <a:off x="-9516" y="2125765"/>
            <a:ext cx="4221476" cy="1569660"/>
          </a:xfrm>
          <a:prstGeom prst="rect">
            <a:avLst/>
          </a:prstGeom>
        </p:spPr>
        <p:txBody>
          <a:bodyPr wrap="square">
            <a:spAutoFit/>
          </a:bodyPr>
          <a:lstStyle/>
          <a:p>
            <a:pPr>
              <a:lnSpc>
                <a:spcPct val="90000"/>
              </a:lnSpc>
              <a:spcBef>
                <a:spcPts val="900"/>
              </a:spcBef>
              <a:buFontTx/>
              <a:buBlip>
                <a:blip r:embed="rId7"/>
              </a:buBlip>
            </a:pPr>
            <a:r>
              <a:rPr lang="en-US" dirty="0" err="1"/>
              <a:t>Plusieurs</a:t>
            </a:r>
            <a:r>
              <a:rPr lang="en-US" dirty="0"/>
              <a:t> </a:t>
            </a:r>
            <a:r>
              <a:rPr lang="en-US" dirty="0" err="1"/>
              <a:t>personnes</a:t>
            </a:r>
            <a:r>
              <a:rPr lang="en-US" dirty="0"/>
              <a:t> </a:t>
            </a:r>
            <a:r>
              <a:rPr lang="en-US" dirty="0" err="1"/>
              <a:t>peuvent</a:t>
            </a:r>
            <a:r>
              <a:rPr lang="en-US" dirty="0"/>
              <a:t> </a:t>
            </a:r>
            <a:r>
              <a:rPr lang="en-US" dirty="0" err="1"/>
              <a:t>jouer</a:t>
            </a:r>
            <a:r>
              <a:rPr lang="en-US" dirty="0"/>
              <a:t> un </a:t>
            </a:r>
            <a:r>
              <a:rPr lang="en-US" dirty="0" err="1"/>
              <a:t>même</a:t>
            </a:r>
            <a:r>
              <a:rPr lang="en-US" dirty="0"/>
              <a:t> </a:t>
            </a:r>
            <a:r>
              <a:rPr lang="en-US" dirty="0" smtClean="0"/>
              <a:t>role (instances)</a:t>
            </a:r>
          </a:p>
          <a:p>
            <a:pPr lvl="1">
              <a:lnSpc>
                <a:spcPct val="90000"/>
              </a:lnSpc>
              <a:spcBef>
                <a:spcPts val="900"/>
              </a:spcBef>
              <a:buBlip>
                <a:blip r:embed="rId7"/>
              </a:buBlip>
            </a:pPr>
            <a:r>
              <a:rPr lang="en-US" dirty="0"/>
              <a:t>ex: Paul et Pierre </a:t>
            </a:r>
            <a:r>
              <a:rPr lang="en-US" dirty="0" err="1"/>
              <a:t>sont</a:t>
            </a:r>
            <a:r>
              <a:rPr lang="en-US" dirty="0"/>
              <a:t> </a:t>
            </a:r>
            <a:r>
              <a:rPr lang="en-US" dirty="0" err="1"/>
              <a:t>deux</a:t>
            </a:r>
            <a:r>
              <a:rPr lang="en-US" dirty="0"/>
              <a:t> clients</a:t>
            </a:r>
          </a:p>
          <a:p>
            <a:pPr>
              <a:lnSpc>
                <a:spcPct val="90000"/>
              </a:lnSpc>
              <a:spcBef>
                <a:spcPts val="900"/>
              </a:spcBef>
              <a:buFontTx/>
              <a:buBlip>
                <a:blip r:embed="rId7"/>
              </a:buBlip>
            </a:pPr>
            <a:endParaRPr lang="en-US" dirty="0"/>
          </a:p>
        </p:txBody>
      </p:sp>
      <p:sp>
        <p:nvSpPr>
          <p:cNvPr id="11" name="Rectangle 10"/>
          <p:cNvSpPr/>
          <p:nvPr/>
        </p:nvSpPr>
        <p:spPr>
          <a:xfrm>
            <a:off x="-28192" y="4149080"/>
            <a:ext cx="2955184" cy="2931572"/>
          </a:xfrm>
          <a:prstGeom prst="rect">
            <a:avLst/>
          </a:prstGeom>
        </p:spPr>
        <p:txBody>
          <a:bodyPr wrap="square">
            <a:spAutoFit/>
          </a:bodyPr>
          <a:lstStyle/>
          <a:p>
            <a:pPr>
              <a:lnSpc>
                <a:spcPct val="90000"/>
              </a:lnSpc>
              <a:spcBef>
                <a:spcPts val="900"/>
              </a:spcBef>
              <a:buFontTx/>
              <a:buBlip>
                <a:blip r:embed="rId7"/>
              </a:buBlip>
            </a:pPr>
            <a:r>
              <a:rPr lang="en-US" dirty="0"/>
              <a:t>Un </a:t>
            </a:r>
            <a:r>
              <a:rPr lang="en-US" dirty="0" err="1"/>
              <a:t>acteur</a:t>
            </a:r>
            <a:r>
              <a:rPr lang="en-US" dirty="0"/>
              <a:t> </a:t>
            </a:r>
            <a:r>
              <a:rPr lang="en-US" dirty="0" err="1"/>
              <a:t>n’est</a:t>
            </a:r>
            <a:r>
              <a:rPr lang="en-US" dirty="0"/>
              <a:t> pas </a:t>
            </a:r>
            <a:r>
              <a:rPr lang="en-US" dirty="0" err="1"/>
              <a:t>forcément</a:t>
            </a:r>
            <a:r>
              <a:rPr lang="en-US" dirty="0"/>
              <a:t> un </a:t>
            </a:r>
            <a:r>
              <a:rPr lang="en-US" dirty="0" err="1"/>
              <a:t>être</a:t>
            </a:r>
            <a:r>
              <a:rPr lang="en-US" dirty="0"/>
              <a:t> </a:t>
            </a:r>
            <a:r>
              <a:rPr lang="en-US" dirty="0" err="1" smtClean="0"/>
              <a:t>humain</a:t>
            </a:r>
            <a:endParaRPr lang="en-US" dirty="0" smtClean="0"/>
          </a:p>
          <a:p>
            <a:pPr>
              <a:lnSpc>
                <a:spcPct val="90000"/>
              </a:lnSpc>
              <a:spcBef>
                <a:spcPts val="900"/>
              </a:spcBef>
              <a:buBlip>
                <a:blip r:embed="rId7"/>
              </a:buBlip>
            </a:pPr>
            <a:r>
              <a:rPr lang="en-US" dirty="0"/>
              <a:t>ex: </a:t>
            </a:r>
            <a:endParaRPr lang="en-US" dirty="0" smtClean="0"/>
          </a:p>
          <a:p>
            <a:pPr lvl="1">
              <a:lnSpc>
                <a:spcPct val="90000"/>
              </a:lnSpc>
              <a:spcBef>
                <a:spcPts val="900"/>
              </a:spcBef>
              <a:buBlip>
                <a:blip r:embed="rId7"/>
              </a:buBlip>
            </a:pPr>
            <a:r>
              <a:rPr lang="en-US" dirty="0" smtClean="0"/>
              <a:t>un </a:t>
            </a:r>
            <a:r>
              <a:rPr lang="en-US" dirty="0" err="1"/>
              <a:t>distributeur</a:t>
            </a:r>
            <a:r>
              <a:rPr lang="en-US" dirty="0"/>
              <a:t> de billet </a:t>
            </a:r>
            <a:r>
              <a:rPr lang="en-US" dirty="0" err="1"/>
              <a:t>peut</a:t>
            </a:r>
            <a:r>
              <a:rPr lang="en-US" dirty="0"/>
              <a:t> </a:t>
            </a:r>
            <a:r>
              <a:rPr lang="en-US" dirty="0" err="1"/>
              <a:t>être</a:t>
            </a:r>
            <a:r>
              <a:rPr lang="en-US" dirty="0"/>
              <a:t> vu </a:t>
            </a:r>
            <a:r>
              <a:rPr lang="en-US" dirty="0" err="1"/>
              <a:t>comme</a:t>
            </a:r>
            <a:r>
              <a:rPr lang="en-US" dirty="0"/>
              <a:t> un </a:t>
            </a:r>
            <a:r>
              <a:rPr lang="en-US" dirty="0" err="1"/>
              <a:t>acteur</a:t>
            </a:r>
            <a:r>
              <a:rPr lang="en-US" dirty="0"/>
              <a:t>; un </a:t>
            </a:r>
            <a:r>
              <a:rPr lang="en-US" dirty="0" err="1"/>
              <a:t>gestionnaire</a:t>
            </a:r>
            <a:r>
              <a:rPr lang="en-US" dirty="0"/>
              <a:t> de mot de </a:t>
            </a:r>
            <a:r>
              <a:rPr lang="en-US" dirty="0" err="1" smtClean="0"/>
              <a:t>passe</a:t>
            </a:r>
            <a:endParaRPr lang="en-US" dirty="0"/>
          </a:p>
          <a:p>
            <a:pPr>
              <a:lnSpc>
                <a:spcPct val="90000"/>
              </a:lnSpc>
              <a:spcBef>
                <a:spcPts val="900"/>
              </a:spcBef>
              <a:buFontTx/>
              <a:buBlip>
                <a:blip r:embed="rId7"/>
              </a:buBlip>
            </a:pPr>
            <a:endParaRPr lang="en-US" dirty="0"/>
          </a:p>
        </p:txBody>
      </p:sp>
      <p:sp>
        <p:nvSpPr>
          <p:cNvPr id="12" name="Espace réservé du contenu 2"/>
          <p:cNvSpPr txBox="1">
            <a:spLocks/>
          </p:cNvSpPr>
          <p:nvPr/>
        </p:nvSpPr>
        <p:spPr>
          <a:xfrm>
            <a:off x="539552" y="476672"/>
            <a:ext cx="3384376" cy="1296144"/>
          </a:xfrm>
          <a:prstGeom prst="rect">
            <a:avLst/>
          </a:prstGeom>
        </p:spPr>
        <p:txBody>
          <a:bodyPr vert="horz" lIns="91440" tIns="45720" rIns="91440" bIns="45720" rtlCol="0">
            <a:normAutofit fontScale="92500" lnSpcReduction="2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685800" indent="-283464"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96012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23444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150876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18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0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225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24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pPr marL="514350" indent="-514350">
              <a:buFont typeface="+mj-lt"/>
              <a:buAutoNum type="arabicPeriod"/>
            </a:pPr>
            <a:r>
              <a:rPr lang="fr-FR" sz="1200" dirty="0" smtClean="0">
                <a:solidFill>
                  <a:schemeClr val="bg1"/>
                </a:solidFill>
              </a:rPr>
              <a:t>dico du domaine</a:t>
            </a:r>
          </a:p>
          <a:p>
            <a:pPr marL="514350" indent="-514350">
              <a:buFont typeface="+mj-lt"/>
              <a:buAutoNum type="arabicPeriod"/>
            </a:pPr>
            <a:r>
              <a:rPr lang="fr-FR" sz="1200" dirty="0" smtClean="0">
                <a:solidFill>
                  <a:schemeClr val="bg1"/>
                </a:solidFill>
              </a:rPr>
              <a:t>Qui: Diagramme de contexte</a:t>
            </a:r>
          </a:p>
          <a:p>
            <a:pPr marL="514350" indent="-514350">
              <a:buFont typeface="+mj-lt"/>
              <a:buAutoNum type="arabicPeriod"/>
            </a:pPr>
            <a:r>
              <a:rPr lang="fr-FR" sz="1100" dirty="0" smtClean="0">
                <a:solidFill>
                  <a:schemeClr val="bg1"/>
                </a:solidFill>
              </a:rPr>
              <a:t>Quoi: Use cases</a:t>
            </a:r>
          </a:p>
          <a:p>
            <a:pPr marL="514350" indent="-514350">
              <a:buFont typeface="+mj-lt"/>
              <a:buAutoNum type="arabicPeriod"/>
            </a:pPr>
            <a:r>
              <a:rPr lang="fr-FR" sz="1500" b="1" dirty="0" smtClean="0">
                <a:solidFill>
                  <a:schemeClr val="bg1"/>
                </a:solidFill>
              </a:rPr>
              <a:t>Construction use case</a:t>
            </a:r>
          </a:p>
          <a:p>
            <a:pPr marL="514350" indent="-514350">
              <a:buFont typeface="+mj-lt"/>
              <a:buAutoNum type="arabicPeriod"/>
            </a:pPr>
            <a:r>
              <a:rPr lang="fr-FR" sz="1200" dirty="0" smtClean="0">
                <a:solidFill>
                  <a:schemeClr val="bg1"/>
                </a:solidFill>
              </a:rPr>
              <a:t>Compléments</a:t>
            </a:r>
            <a:endParaRPr lang="fr-FR" sz="1200" dirty="0">
              <a:solidFill>
                <a:schemeClr val="bg1"/>
              </a:solidFill>
            </a:endParaRPr>
          </a:p>
        </p:txBody>
      </p:sp>
    </p:spTree>
  </p:cSld>
  <p:clrMapOvr>
    <a:masterClrMapping/>
  </p:clrMapOvr>
  <p:transition spd="med">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2401" name="Rectangle 1"/>
          <p:cNvSpPr>
            <a:spLocks noGrp="1" noChangeArrowheads="1"/>
          </p:cNvSpPr>
          <p:nvPr>
            <p:ph type="title"/>
          </p:nvPr>
        </p:nvSpPr>
        <p:spPr>
          <a:ln/>
        </p:spPr>
        <p:txBody>
          <a:bodyPr/>
          <a:lstStyle/>
          <a:p>
            <a:pPr algn="r"/>
            <a:r>
              <a:rPr lang="en-US" dirty="0" err="1"/>
              <a:t>Décrire</a:t>
            </a:r>
            <a:r>
              <a:rPr lang="en-US" dirty="0"/>
              <a:t> les </a:t>
            </a:r>
            <a:r>
              <a:rPr lang="en-US" dirty="0" err="1"/>
              <a:t>acteurs</a:t>
            </a:r>
            <a:endParaRPr lang="en-US" dirty="0"/>
          </a:p>
        </p:txBody>
      </p:sp>
      <p:sp>
        <p:nvSpPr>
          <p:cNvPr id="5" name="Espace réservé du contenu 4"/>
          <p:cNvSpPr>
            <a:spLocks noGrp="1"/>
          </p:cNvSpPr>
          <p:nvPr>
            <p:ph idx="1"/>
          </p:nvPr>
        </p:nvSpPr>
        <p:spPr>
          <a:xfrm>
            <a:off x="864382" y="2489200"/>
            <a:ext cx="4442631" cy="3530600"/>
          </a:xfrm>
        </p:spPr>
        <p:txBody>
          <a:bodyPr>
            <a:normAutofit fontScale="85000" lnSpcReduction="10000"/>
          </a:bodyPr>
          <a:lstStyle/>
          <a:p>
            <a:r>
              <a:rPr lang="en-US" dirty="0" err="1">
                <a:solidFill>
                  <a:schemeClr val="tx1"/>
                </a:solidFill>
                <a:latin typeface="Times" charset="0"/>
                <a:cs typeface="Times" charset="0"/>
                <a:sym typeface="Times" charset="0"/>
              </a:rPr>
              <a:t>Qu'est-ce</a:t>
            </a:r>
            <a:r>
              <a:rPr lang="en-US" dirty="0">
                <a:solidFill>
                  <a:schemeClr val="tx1"/>
                </a:solidFill>
                <a:latin typeface="Times" charset="0"/>
                <a:cs typeface="Times" charset="0"/>
                <a:sym typeface="Times" charset="0"/>
              </a:rPr>
              <a:t> que </a:t>
            </a:r>
            <a:r>
              <a:rPr lang="en-US" dirty="0" err="1">
                <a:solidFill>
                  <a:schemeClr val="tx1"/>
                </a:solidFill>
                <a:latin typeface="Times" charset="0"/>
                <a:cs typeface="Times" charset="0"/>
                <a:sym typeface="Times" charset="0"/>
              </a:rPr>
              <a:t>l'acteur</a:t>
            </a:r>
            <a:r>
              <a:rPr lang="en-US" dirty="0">
                <a:solidFill>
                  <a:schemeClr val="tx1"/>
                </a:solidFill>
                <a:latin typeface="Times" charset="0"/>
                <a:cs typeface="Times" charset="0"/>
                <a:sym typeface="Times" charset="0"/>
              </a:rPr>
              <a:t> </a:t>
            </a:r>
            <a:r>
              <a:rPr lang="en-US" dirty="0" err="1" smtClean="0">
                <a:solidFill>
                  <a:schemeClr val="tx1"/>
                </a:solidFill>
                <a:latin typeface="Times" charset="0"/>
                <a:cs typeface="Times" charset="0"/>
                <a:sym typeface="Times" charset="0"/>
              </a:rPr>
              <a:t>représente</a:t>
            </a:r>
            <a:r>
              <a:rPr lang="en-US" dirty="0" smtClean="0">
                <a:solidFill>
                  <a:schemeClr val="tx1"/>
                </a:solidFill>
                <a:latin typeface="Times" charset="0"/>
                <a:cs typeface="Times" charset="0"/>
                <a:sym typeface="Times" charset="0"/>
              </a:rPr>
              <a:t>?</a:t>
            </a:r>
            <a:endParaRPr lang="en-US" dirty="0">
              <a:solidFill>
                <a:schemeClr val="tx1"/>
              </a:solidFill>
              <a:latin typeface="Times" charset="0"/>
              <a:cs typeface="Times" charset="0"/>
              <a:sym typeface="Times" charset="0"/>
            </a:endParaRPr>
          </a:p>
          <a:p>
            <a:r>
              <a:rPr lang="en-US" dirty="0" err="1" smtClean="0">
                <a:solidFill>
                  <a:schemeClr val="tx1"/>
                </a:solidFill>
                <a:latin typeface="Times" charset="0"/>
                <a:cs typeface="Times" charset="0"/>
                <a:sym typeface="Times" charset="0"/>
              </a:rPr>
              <a:t>Pourquoi</a:t>
            </a:r>
            <a:r>
              <a:rPr lang="en-US" dirty="0" smtClean="0">
                <a:solidFill>
                  <a:schemeClr val="tx1"/>
                </a:solidFill>
                <a:latin typeface="Times" charset="0"/>
                <a:cs typeface="Times" charset="0"/>
                <a:sym typeface="Times" charset="0"/>
              </a:rPr>
              <a:t> </a:t>
            </a:r>
            <a:r>
              <a:rPr lang="en-US" dirty="0" err="1">
                <a:solidFill>
                  <a:schemeClr val="tx1"/>
                </a:solidFill>
                <a:latin typeface="Times" charset="0"/>
                <a:cs typeface="Times" charset="0"/>
                <a:sym typeface="Times" charset="0"/>
              </a:rPr>
              <a:t>l'acteur</a:t>
            </a:r>
            <a:r>
              <a:rPr lang="en-US" dirty="0">
                <a:solidFill>
                  <a:schemeClr val="tx1"/>
                </a:solidFill>
                <a:latin typeface="Times" charset="0"/>
                <a:cs typeface="Times" charset="0"/>
                <a:sym typeface="Times" charset="0"/>
              </a:rPr>
              <a:t> </a:t>
            </a:r>
            <a:r>
              <a:rPr lang="en-US" dirty="0" err="1">
                <a:solidFill>
                  <a:schemeClr val="tx1"/>
                </a:solidFill>
                <a:latin typeface="Times" charset="0"/>
                <a:cs typeface="Times" charset="0"/>
                <a:sym typeface="Times" charset="0"/>
              </a:rPr>
              <a:t>est</a:t>
            </a:r>
            <a:r>
              <a:rPr lang="en-US" dirty="0" err="1">
                <a:latin typeface="Times" charset="0"/>
                <a:cs typeface="Times" charset="0"/>
                <a:sym typeface="Times" charset="0"/>
              </a:rPr>
              <a:t>-il</a:t>
            </a:r>
            <a:r>
              <a:rPr lang="en-US" dirty="0">
                <a:latin typeface="Times" charset="0"/>
                <a:cs typeface="Times" charset="0"/>
                <a:sym typeface="Times" charset="0"/>
              </a:rPr>
              <a:t> </a:t>
            </a:r>
            <a:r>
              <a:rPr lang="en-US" dirty="0" smtClean="0">
                <a:solidFill>
                  <a:schemeClr val="tx1"/>
                </a:solidFill>
                <a:latin typeface="Times" charset="0"/>
                <a:cs typeface="Times" charset="0"/>
                <a:sym typeface="Times" charset="0"/>
              </a:rPr>
              <a:t>necessaire?</a:t>
            </a:r>
            <a:endParaRPr lang="en-US" dirty="0">
              <a:solidFill>
                <a:schemeClr val="tx1"/>
              </a:solidFill>
              <a:latin typeface="Times" charset="0"/>
              <a:cs typeface="Times" charset="0"/>
              <a:sym typeface="Times" charset="0"/>
            </a:endParaRPr>
          </a:p>
          <a:p>
            <a:r>
              <a:rPr lang="en-US" dirty="0" err="1" smtClean="0">
                <a:solidFill>
                  <a:schemeClr val="tx1"/>
                </a:solidFill>
                <a:latin typeface="Times" charset="0"/>
                <a:cs typeface="Times" charset="0"/>
                <a:sym typeface="Times" charset="0"/>
              </a:rPr>
              <a:t>Quel</a:t>
            </a:r>
            <a:r>
              <a:rPr lang="en-US" dirty="0" smtClean="0">
                <a:solidFill>
                  <a:schemeClr val="tx1"/>
                </a:solidFill>
                <a:latin typeface="Times" charset="0"/>
                <a:cs typeface="Times" charset="0"/>
                <a:sym typeface="Times" charset="0"/>
              </a:rPr>
              <a:t> </a:t>
            </a:r>
            <a:r>
              <a:rPr lang="en-US" dirty="0" err="1">
                <a:solidFill>
                  <a:schemeClr val="tx1"/>
                </a:solidFill>
                <a:latin typeface="Times" charset="0"/>
                <a:cs typeface="Times" charset="0"/>
                <a:sym typeface="Times" charset="0"/>
              </a:rPr>
              <a:t>est</a:t>
            </a:r>
            <a:r>
              <a:rPr lang="en-US" dirty="0">
                <a:solidFill>
                  <a:schemeClr val="tx1"/>
                </a:solidFill>
                <a:latin typeface="Times" charset="0"/>
                <a:cs typeface="Times" charset="0"/>
                <a:sym typeface="Times" charset="0"/>
              </a:rPr>
              <a:t> </a:t>
            </a:r>
            <a:r>
              <a:rPr lang="en-US" dirty="0" err="1">
                <a:solidFill>
                  <a:schemeClr val="tx1"/>
                </a:solidFill>
                <a:latin typeface="Times" charset="0"/>
                <a:cs typeface="Times" charset="0"/>
                <a:sym typeface="Times" charset="0"/>
              </a:rPr>
              <a:t>l’intérêt</a:t>
            </a:r>
            <a:r>
              <a:rPr lang="en-US" dirty="0">
                <a:solidFill>
                  <a:schemeClr val="tx1"/>
                </a:solidFill>
                <a:latin typeface="Times" charset="0"/>
                <a:cs typeface="Times" charset="0"/>
                <a:sym typeface="Times" charset="0"/>
              </a:rPr>
              <a:t> de </a:t>
            </a:r>
            <a:r>
              <a:rPr lang="en-US" dirty="0" err="1">
                <a:solidFill>
                  <a:schemeClr val="tx1"/>
                </a:solidFill>
                <a:latin typeface="Times" charset="0"/>
                <a:cs typeface="Times" charset="0"/>
                <a:sym typeface="Times" charset="0"/>
              </a:rPr>
              <a:t>l’acteur</a:t>
            </a:r>
            <a:r>
              <a:rPr lang="en-US" dirty="0">
                <a:solidFill>
                  <a:schemeClr val="tx1"/>
                </a:solidFill>
                <a:latin typeface="Times" charset="0"/>
                <a:cs typeface="Times" charset="0"/>
                <a:sym typeface="Times" charset="0"/>
              </a:rPr>
              <a:t> </a:t>
            </a:r>
            <a:r>
              <a:rPr lang="en-US" dirty="0" err="1">
                <a:solidFill>
                  <a:schemeClr val="tx1"/>
                </a:solidFill>
                <a:latin typeface="Times" charset="0"/>
                <a:cs typeface="Times" charset="0"/>
                <a:sym typeface="Times" charset="0"/>
              </a:rPr>
              <a:t>dans</a:t>
            </a:r>
            <a:r>
              <a:rPr lang="en-US" dirty="0">
                <a:solidFill>
                  <a:schemeClr val="tx1"/>
                </a:solidFill>
                <a:latin typeface="Times" charset="0"/>
                <a:cs typeface="Times" charset="0"/>
                <a:sym typeface="Times" charset="0"/>
              </a:rPr>
              <a:t> le UC </a:t>
            </a:r>
            <a:r>
              <a:rPr lang="en-US" dirty="0" smtClean="0">
                <a:solidFill>
                  <a:schemeClr val="tx1"/>
                </a:solidFill>
                <a:latin typeface="Times" charset="0"/>
                <a:cs typeface="Times" charset="0"/>
                <a:sym typeface="Times" charset="0"/>
              </a:rPr>
              <a:t>?</a:t>
            </a:r>
          </a:p>
          <a:p>
            <a:r>
              <a:rPr lang="en-US" dirty="0" smtClean="0">
                <a:solidFill>
                  <a:schemeClr val="tx1"/>
                </a:solidFill>
                <a:latin typeface="Times" charset="0"/>
                <a:cs typeface="Times" charset="0"/>
                <a:sym typeface="Times" charset="0"/>
              </a:rPr>
              <a:t>Est-</a:t>
            </a:r>
            <a:r>
              <a:rPr lang="en-US" dirty="0" err="1" smtClean="0">
                <a:solidFill>
                  <a:schemeClr val="tx1"/>
                </a:solidFill>
                <a:latin typeface="Times" charset="0"/>
                <a:cs typeface="Times" charset="0"/>
                <a:sym typeface="Times" charset="0"/>
              </a:rPr>
              <a:t>ce</a:t>
            </a:r>
            <a:r>
              <a:rPr lang="en-US" dirty="0" smtClean="0">
                <a:solidFill>
                  <a:schemeClr val="tx1"/>
                </a:solidFill>
                <a:latin typeface="Times" charset="0"/>
                <a:cs typeface="Times" charset="0"/>
                <a:sym typeface="Times" charset="0"/>
              </a:rPr>
              <a:t> </a:t>
            </a:r>
            <a:r>
              <a:rPr lang="en-US" dirty="0" err="1" smtClean="0">
                <a:solidFill>
                  <a:schemeClr val="tx1"/>
                </a:solidFill>
                <a:latin typeface="Times" charset="0"/>
                <a:cs typeface="Times" charset="0"/>
                <a:sym typeface="Times" charset="0"/>
              </a:rPr>
              <a:t>qu’il</a:t>
            </a:r>
            <a:r>
              <a:rPr lang="en-US" dirty="0" smtClean="0">
                <a:solidFill>
                  <a:schemeClr val="tx1"/>
                </a:solidFill>
                <a:latin typeface="Times" charset="0"/>
                <a:cs typeface="Times" charset="0"/>
                <a:sym typeface="Times" charset="0"/>
              </a:rPr>
              <a:t> a </a:t>
            </a:r>
            <a:r>
              <a:rPr lang="en-US" dirty="0" err="1" smtClean="0">
                <a:solidFill>
                  <a:schemeClr val="tx1"/>
                </a:solidFill>
                <a:latin typeface="Times" charset="0"/>
                <a:cs typeface="Times" charset="0"/>
                <a:sym typeface="Times" charset="0"/>
              </a:rPr>
              <a:t>accès</a:t>
            </a:r>
            <a:r>
              <a:rPr lang="en-US" dirty="0" smtClean="0">
                <a:solidFill>
                  <a:schemeClr val="tx1"/>
                </a:solidFill>
                <a:latin typeface="Times" charset="0"/>
                <a:cs typeface="Times" charset="0"/>
                <a:sym typeface="Times" charset="0"/>
              </a:rPr>
              <a:t> au </a:t>
            </a:r>
            <a:r>
              <a:rPr lang="en-US" dirty="0" err="1" smtClean="0">
                <a:solidFill>
                  <a:schemeClr val="tx1"/>
                </a:solidFill>
                <a:latin typeface="Times" charset="0"/>
                <a:cs typeface="Times" charset="0"/>
                <a:sym typeface="Times" charset="0"/>
              </a:rPr>
              <a:t>système</a:t>
            </a:r>
            <a:r>
              <a:rPr lang="en-US" dirty="0" smtClean="0">
                <a:solidFill>
                  <a:schemeClr val="tx1"/>
                </a:solidFill>
                <a:latin typeface="Times" charset="0"/>
                <a:cs typeface="Times" charset="0"/>
                <a:sym typeface="Times" charset="0"/>
              </a:rPr>
              <a:t>?</a:t>
            </a:r>
            <a:endParaRPr lang="en-US" dirty="0">
              <a:solidFill>
                <a:srgbClr val="000000"/>
              </a:solidFill>
              <a:latin typeface="Times New Roman" charset="0"/>
              <a:cs typeface="Times New Roman" charset="0"/>
              <a:sym typeface="Times New Roman" charset="0"/>
            </a:endParaRPr>
          </a:p>
          <a:p>
            <a:pPr lvl="0" defTabSz="914400">
              <a:spcBef>
                <a:spcPct val="20000"/>
              </a:spcBef>
              <a:buClrTx/>
              <a:buSzTx/>
              <a:buBlip>
                <a:blip r:embed="rId3"/>
              </a:buBlip>
              <a:defRPr/>
            </a:pPr>
            <a:r>
              <a:rPr lang="en-US" sz="2200" dirty="0">
                <a:solidFill>
                  <a:schemeClr val="tx1"/>
                </a:solidFill>
              </a:rPr>
              <a:t>Pour </a:t>
            </a:r>
            <a:r>
              <a:rPr lang="en-US" sz="2200" dirty="0" err="1">
                <a:solidFill>
                  <a:schemeClr val="tx1"/>
                </a:solidFill>
              </a:rPr>
              <a:t>chaque</a:t>
            </a:r>
            <a:r>
              <a:rPr lang="en-US" sz="2200" dirty="0">
                <a:solidFill>
                  <a:schemeClr val="tx1"/>
                </a:solidFill>
              </a:rPr>
              <a:t> </a:t>
            </a:r>
            <a:r>
              <a:rPr lang="en-US" sz="2200" dirty="0" err="1">
                <a:solidFill>
                  <a:schemeClr val="tx1"/>
                </a:solidFill>
              </a:rPr>
              <a:t>acteur</a:t>
            </a:r>
            <a:r>
              <a:rPr lang="en-US" sz="2200" dirty="0">
                <a:solidFill>
                  <a:schemeClr val="tx1"/>
                </a:solidFill>
              </a:rPr>
              <a:t> :</a:t>
            </a:r>
          </a:p>
          <a:p>
            <a:pPr marL="1143000" lvl="1" indent="-381000" defTabSz="914400">
              <a:spcBef>
                <a:spcPts val="900"/>
              </a:spcBef>
              <a:buClrTx/>
              <a:buSzTx/>
              <a:buFont typeface="Arial" pitchFamily="34" charset="0"/>
              <a:buChar char="–"/>
              <a:defRPr/>
            </a:pPr>
            <a:r>
              <a:rPr lang="en-US" sz="2200" dirty="0" err="1">
                <a:solidFill>
                  <a:schemeClr val="tx1"/>
                </a:solidFill>
              </a:rPr>
              <a:t>choisir</a:t>
            </a:r>
            <a:r>
              <a:rPr lang="en-US" sz="2200" dirty="0">
                <a:solidFill>
                  <a:schemeClr val="tx1"/>
                </a:solidFill>
              </a:rPr>
              <a:t> un </a:t>
            </a:r>
            <a:r>
              <a:rPr lang="en-US" sz="2200" dirty="0" err="1">
                <a:solidFill>
                  <a:schemeClr val="tx1"/>
                </a:solidFill>
              </a:rPr>
              <a:t>identificateur</a:t>
            </a:r>
            <a:r>
              <a:rPr lang="en-US" sz="2200" dirty="0">
                <a:solidFill>
                  <a:schemeClr val="tx1"/>
                </a:solidFill>
              </a:rPr>
              <a:t> </a:t>
            </a:r>
            <a:r>
              <a:rPr lang="en-US" sz="2200" dirty="0" err="1">
                <a:solidFill>
                  <a:schemeClr val="tx1"/>
                </a:solidFill>
              </a:rPr>
              <a:t>représentatif</a:t>
            </a:r>
            <a:r>
              <a:rPr lang="en-US" sz="2200" dirty="0">
                <a:solidFill>
                  <a:schemeClr val="tx1"/>
                </a:solidFill>
              </a:rPr>
              <a:t> de son </a:t>
            </a:r>
            <a:r>
              <a:rPr lang="en-US" sz="2200" dirty="0" err="1">
                <a:solidFill>
                  <a:schemeClr val="tx1"/>
                </a:solidFill>
              </a:rPr>
              <a:t>rôle</a:t>
            </a:r>
            <a:r>
              <a:rPr lang="en-US" sz="2200" dirty="0">
                <a:solidFill>
                  <a:schemeClr val="tx1"/>
                </a:solidFill>
              </a:rPr>
              <a:t> (</a:t>
            </a:r>
            <a:r>
              <a:rPr lang="en-US" sz="2200" i="1" dirty="0">
                <a:solidFill>
                  <a:schemeClr val="tx1"/>
                </a:solidFill>
              </a:rPr>
              <a:t>un bon nom </a:t>
            </a:r>
            <a:r>
              <a:rPr lang="en-US" sz="2200" i="1" dirty="0" err="1">
                <a:solidFill>
                  <a:schemeClr val="tx1"/>
                </a:solidFill>
              </a:rPr>
              <a:t>décrit</a:t>
            </a:r>
            <a:r>
              <a:rPr lang="en-US" sz="2200" i="1" dirty="0">
                <a:solidFill>
                  <a:schemeClr val="tx1"/>
                </a:solidFill>
              </a:rPr>
              <a:t> la </a:t>
            </a:r>
            <a:r>
              <a:rPr lang="en-US" sz="2200" i="1" dirty="0" err="1">
                <a:solidFill>
                  <a:schemeClr val="tx1"/>
                </a:solidFill>
              </a:rPr>
              <a:t>responsabilité</a:t>
            </a:r>
            <a:r>
              <a:rPr lang="en-US" sz="2200" i="1" dirty="0">
                <a:solidFill>
                  <a:schemeClr val="tx1"/>
                </a:solidFill>
              </a:rPr>
              <a:t> des </a:t>
            </a:r>
            <a:r>
              <a:rPr lang="en-US" sz="2200" i="1" dirty="0" err="1">
                <a:solidFill>
                  <a:schemeClr val="tx1"/>
                </a:solidFill>
              </a:rPr>
              <a:t>acteurs</a:t>
            </a:r>
            <a:r>
              <a:rPr lang="en-US" sz="2200" dirty="0">
                <a:solidFill>
                  <a:schemeClr val="tx1"/>
                </a:solidFill>
              </a:rPr>
              <a:t>)</a:t>
            </a:r>
          </a:p>
          <a:p>
            <a:pPr marL="1143000" lvl="1" indent="-381000" defTabSz="914400">
              <a:spcBef>
                <a:spcPts val="900"/>
              </a:spcBef>
              <a:buClrTx/>
              <a:buSzTx/>
              <a:buFont typeface="Arial" pitchFamily="34" charset="0"/>
              <a:buChar char="–"/>
              <a:defRPr/>
            </a:pPr>
            <a:r>
              <a:rPr lang="en-US" sz="2200" dirty="0">
                <a:solidFill>
                  <a:schemeClr val="tx1"/>
                </a:solidFill>
              </a:rPr>
              <a:t>donner </a:t>
            </a:r>
            <a:r>
              <a:rPr lang="en-US" sz="2200" dirty="0" err="1">
                <a:solidFill>
                  <a:schemeClr val="tx1"/>
                </a:solidFill>
              </a:rPr>
              <a:t>une</a:t>
            </a:r>
            <a:r>
              <a:rPr lang="en-US" sz="2200" dirty="0">
                <a:solidFill>
                  <a:schemeClr val="tx1"/>
                </a:solidFill>
              </a:rPr>
              <a:t> </a:t>
            </a:r>
            <a:r>
              <a:rPr lang="en-US" sz="2200" dirty="0" err="1">
                <a:solidFill>
                  <a:schemeClr val="tx1"/>
                </a:solidFill>
              </a:rPr>
              <a:t>brève</a:t>
            </a:r>
            <a:r>
              <a:rPr lang="en-US" sz="2200" dirty="0">
                <a:solidFill>
                  <a:schemeClr val="tx1"/>
                </a:solidFill>
              </a:rPr>
              <a:t> description </a:t>
            </a:r>
            <a:r>
              <a:rPr lang="en-US" sz="2200" dirty="0" err="1">
                <a:solidFill>
                  <a:schemeClr val="tx1"/>
                </a:solidFill>
              </a:rPr>
              <a:t>textuelle</a:t>
            </a:r>
            <a:endParaRPr lang="en-US" sz="2200" dirty="0">
              <a:solidFill>
                <a:schemeClr val="tx1"/>
              </a:solidFill>
            </a:endParaRPr>
          </a:p>
          <a:p>
            <a:endParaRPr lang="en-US" sz="3200" dirty="0">
              <a:solidFill>
                <a:schemeClr val="tx1"/>
              </a:solidFill>
              <a:ea typeface="Cochin" charset="0"/>
              <a:cs typeface="Cochin" charset="0"/>
            </a:endParaRPr>
          </a:p>
          <a:p>
            <a:endParaRPr lang="fr-FR" dirty="0"/>
          </a:p>
        </p:txBody>
      </p:sp>
      <p:sp>
        <p:nvSpPr>
          <p:cNvPr id="30" name="Espace réservé du numéro de diapositive 3"/>
          <p:cNvSpPr>
            <a:spLocks noGrp="1"/>
          </p:cNvSpPr>
          <p:nvPr>
            <p:ph type="sldNum" sz="quarter" idx="12"/>
          </p:nvPr>
        </p:nvSpPr>
        <p:spPr/>
        <p:txBody>
          <a:bodyPr/>
          <a:lstStyle/>
          <a:p>
            <a:fld id="{44F444BF-6EEB-491B-B1AE-FF86947DFC44}" type="slidenum">
              <a:rPr lang="en-US"/>
              <a:pPr/>
              <a:t>15</a:t>
            </a:fld>
            <a:endParaRPr lang="en-US"/>
          </a:p>
        </p:txBody>
      </p:sp>
      <p:sp>
        <p:nvSpPr>
          <p:cNvPr id="102405" name="Rectangle 5"/>
          <p:cNvSpPr>
            <a:spLocks/>
          </p:cNvSpPr>
          <p:nvPr/>
        </p:nvSpPr>
        <p:spPr bwMode="auto">
          <a:xfrm>
            <a:off x="5251450" y="76200"/>
            <a:ext cx="1243013" cy="368300"/>
          </a:xfrm>
          <a:prstGeom prst="rect">
            <a:avLst/>
          </a:prstGeom>
          <a:noFill/>
          <a:ln w="12700" cap="flat">
            <a:noFill/>
            <a:miter lim="800000"/>
            <a:headEnd type="none" w="med" len="med"/>
            <a:tailEnd type="none" w="med" len="med"/>
          </a:ln>
        </p:spPr>
        <p:txBody>
          <a:bodyPr wrap="none" lIns="0" tIns="0" rIns="0" bIns="0" anchor="ctr">
            <a:spAutoFit/>
          </a:bodyPr>
          <a:lstStyle/>
          <a:p>
            <a:pPr>
              <a:buSzPct val="125000"/>
              <a:buFont typeface="Lucida Grande" charset="0"/>
              <a:buChar char="✓"/>
            </a:pPr>
            <a:r>
              <a:rPr lang="en-US" sz="1800">
                <a:solidFill>
                  <a:srgbClr val="FFFFFF"/>
                </a:solidFill>
                <a:ea typeface="Cochin" charset="0"/>
                <a:cs typeface="Cochin" charset="0"/>
              </a:rPr>
              <a:t>1. acteurs</a:t>
            </a:r>
          </a:p>
        </p:txBody>
      </p:sp>
      <p:grpSp>
        <p:nvGrpSpPr>
          <p:cNvPr id="2" name="Group 10"/>
          <p:cNvGrpSpPr>
            <a:grpSpLocks/>
          </p:cNvGrpSpPr>
          <p:nvPr/>
        </p:nvGrpSpPr>
        <p:grpSpPr bwMode="auto">
          <a:xfrm>
            <a:off x="6934200" y="1993900"/>
            <a:ext cx="482600" cy="692150"/>
            <a:chOff x="0" y="0"/>
            <a:chExt cx="304" cy="436"/>
          </a:xfrm>
        </p:grpSpPr>
        <p:sp>
          <p:nvSpPr>
            <p:cNvPr id="102406" name="Oval 6"/>
            <p:cNvSpPr>
              <a:spLocks/>
            </p:cNvSpPr>
            <p:nvPr/>
          </p:nvSpPr>
          <p:spPr bwMode="auto">
            <a:xfrm>
              <a:off x="82" y="0"/>
              <a:ext cx="139" cy="143"/>
            </a:xfrm>
            <a:prstGeom prst="ellipse">
              <a:avLst/>
            </a:prstGeom>
            <a:noFill/>
            <a:ln w="25400" cap="flat">
              <a:solidFill>
                <a:srgbClr val="000000"/>
              </a:solidFill>
              <a:prstDash val="solid"/>
              <a:round/>
              <a:headEnd type="none" w="med" len="med"/>
              <a:tailEnd type="none" w="med" len="med"/>
            </a:ln>
          </p:spPr>
          <p:txBody>
            <a:bodyPr lIns="0" tIns="0" rIns="0" bIns="0"/>
            <a:lstStyle/>
            <a:p>
              <a:endParaRPr lang="fr-FR"/>
            </a:p>
          </p:txBody>
        </p:sp>
        <p:sp>
          <p:nvSpPr>
            <p:cNvPr id="102407" name="Line 7"/>
            <p:cNvSpPr>
              <a:spLocks noChangeShapeType="1"/>
            </p:cNvSpPr>
            <p:nvPr/>
          </p:nvSpPr>
          <p:spPr bwMode="auto">
            <a:xfrm>
              <a:off x="152" y="144"/>
              <a:ext cx="0" cy="134"/>
            </a:xfrm>
            <a:prstGeom prst="line">
              <a:avLst/>
            </a:prstGeom>
            <a:noFill/>
            <a:ln w="25400" cap="flat">
              <a:solidFill>
                <a:srgbClr val="000000"/>
              </a:solidFill>
              <a:prstDash val="solid"/>
              <a:round/>
              <a:headEnd type="none" w="med" len="med"/>
              <a:tailEnd type="none" w="med" len="med"/>
            </a:ln>
          </p:spPr>
          <p:txBody>
            <a:bodyPr lIns="0" tIns="0" rIns="0" bIns="0"/>
            <a:lstStyle/>
            <a:p>
              <a:endParaRPr lang="fr-FR"/>
            </a:p>
          </p:txBody>
        </p:sp>
        <p:sp>
          <p:nvSpPr>
            <p:cNvPr id="102408" name="Line 8"/>
            <p:cNvSpPr>
              <a:spLocks noChangeShapeType="1"/>
            </p:cNvSpPr>
            <p:nvPr/>
          </p:nvSpPr>
          <p:spPr bwMode="auto">
            <a:xfrm>
              <a:off x="42" y="182"/>
              <a:ext cx="220" cy="0"/>
            </a:xfrm>
            <a:prstGeom prst="line">
              <a:avLst/>
            </a:prstGeom>
            <a:noFill/>
            <a:ln w="25400" cap="flat">
              <a:solidFill>
                <a:srgbClr val="000000"/>
              </a:solidFill>
              <a:prstDash val="solid"/>
              <a:round/>
              <a:headEnd type="none" w="med" len="med"/>
              <a:tailEnd type="none" w="med" len="med"/>
            </a:ln>
          </p:spPr>
          <p:txBody>
            <a:bodyPr lIns="0" tIns="0" rIns="0" bIns="0"/>
            <a:lstStyle/>
            <a:p>
              <a:endParaRPr lang="fr-FR"/>
            </a:p>
          </p:txBody>
        </p:sp>
        <p:sp>
          <p:nvSpPr>
            <p:cNvPr id="102409" name="Freeform 9"/>
            <p:cNvSpPr>
              <a:spLocks/>
            </p:cNvSpPr>
            <p:nvPr/>
          </p:nvSpPr>
          <p:spPr bwMode="auto">
            <a:xfrm>
              <a:off x="0" y="278"/>
              <a:ext cx="304" cy="158"/>
            </a:xfrm>
            <a:custGeom>
              <a:avLst/>
              <a:gdLst/>
              <a:ahLst/>
              <a:cxnLst>
                <a:cxn ang="0">
                  <a:pos x="0" y="21600"/>
                </a:cxn>
                <a:cxn ang="0">
                  <a:pos x="10800" y="0"/>
                </a:cxn>
                <a:cxn ang="0">
                  <a:pos x="21600" y="21600"/>
                </a:cxn>
              </a:cxnLst>
              <a:rect l="0" t="0" r="r" b="b"/>
              <a:pathLst>
                <a:path w="21600" h="21600">
                  <a:moveTo>
                    <a:pt x="0" y="21600"/>
                  </a:moveTo>
                  <a:lnTo>
                    <a:pt x="10800" y="0"/>
                  </a:lnTo>
                  <a:lnTo>
                    <a:pt x="21600" y="21600"/>
                  </a:lnTo>
                </a:path>
              </a:pathLst>
            </a:custGeom>
            <a:noFill/>
            <a:ln w="25400" cap="flat">
              <a:solidFill>
                <a:srgbClr val="000000"/>
              </a:solidFill>
              <a:prstDash val="solid"/>
              <a:round/>
              <a:headEnd type="none" w="med" len="med"/>
              <a:tailEnd type="none" w="med" len="med"/>
            </a:ln>
          </p:spPr>
          <p:txBody>
            <a:bodyPr lIns="0" tIns="0" rIns="0" bIns="0"/>
            <a:lstStyle/>
            <a:p>
              <a:endParaRPr lang="fr-FR"/>
            </a:p>
          </p:txBody>
        </p:sp>
      </p:grpSp>
      <p:sp>
        <p:nvSpPr>
          <p:cNvPr id="102411" name="Rectangle 11"/>
          <p:cNvSpPr>
            <a:spLocks/>
          </p:cNvSpPr>
          <p:nvPr/>
        </p:nvSpPr>
        <p:spPr bwMode="auto">
          <a:xfrm>
            <a:off x="6629400" y="2690813"/>
            <a:ext cx="1046163" cy="381000"/>
          </a:xfrm>
          <a:prstGeom prst="rect">
            <a:avLst/>
          </a:prstGeom>
          <a:noFill/>
          <a:ln w="12700" cap="flat">
            <a:noFill/>
            <a:miter lim="800000"/>
            <a:headEnd type="none" w="med" len="med"/>
            <a:tailEnd type="none" w="med" len="med"/>
          </a:ln>
        </p:spPr>
        <p:txBody>
          <a:bodyPr wrap="none" lIns="0" tIns="0" rIns="57150" bIns="0">
            <a:spAutoFit/>
          </a:bodyPr>
          <a:lstStyle/>
          <a:p>
            <a:pPr marL="57150" algn="l"/>
            <a:r>
              <a:rPr lang="en-US" sz="2000">
                <a:solidFill>
                  <a:srgbClr val="000000"/>
                </a:solidFill>
                <a:latin typeface="Arial" charset="0"/>
                <a:cs typeface="Arial" charset="0"/>
                <a:sym typeface="Arial" charset="0"/>
              </a:rPr>
              <a:t>Student</a:t>
            </a:r>
          </a:p>
        </p:txBody>
      </p:sp>
      <p:grpSp>
        <p:nvGrpSpPr>
          <p:cNvPr id="3" name="Group 16"/>
          <p:cNvGrpSpPr>
            <a:grpSpLocks/>
          </p:cNvGrpSpPr>
          <p:nvPr/>
        </p:nvGrpSpPr>
        <p:grpSpPr bwMode="auto">
          <a:xfrm>
            <a:off x="5997575" y="3573464"/>
            <a:ext cx="482600" cy="690563"/>
            <a:chOff x="0" y="388"/>
            <a:chExt cx="304" cy="435"/>
          </a:xfrm>
        </p:grpSpPr>
        <p:sp>
          <p:nvSpPr>
            <p:cNvPr id="102412" name="Oval 12"/>
            <p:cNvSpPr>
              <a:spLocks/>
            </p:cNvSpPr>
            <p:nvPr/>
          </p:nvSpPr>
          <p:spPr bwMode="auto">
            <a:xfrm>
              <a:off x="82" y="388"/>
              <a:ext cx="139" cy="143"/>
            </a:xfrm>
            <a:prstGeom prst="ellipse">
              <a:avLst/>
            </a:prstGeom>
            <a:noFill/>
            <a:ln w="25400" cap="flat">
              <a:solidFill>
                <a:srgbClr val="000000"/>
              </a:solidFill>
              <a:prstDash val="solid"/>
              <a:round/>
              <a:headEnd type="none" w="med" len="med"/>
              <a:tailEnd type="none" w="med" len="med"/>
            </a:ln>
          </p:spPr>
          <p:txBody>
            <a:bodyPr lIns="0" tIns="0" rIns="0" bIns="0"/>
            <a:lstStyle/>
            <a:p>
              <a:endParaRPr lang="fr-FR"/>
            </a:p>
          </p:txBody>
        </p:sp>
        <p:sp>
          <p:nvSpPr>
            <p:cNvPr id="102413" name="Line 13"/>
            <p:cNvSpPr>
              <a:spLocks noChangeShapeType="1"/>
            </p:cNvSpPr>
            <p:nvPr/>
          </p:nvSpPr>
          <p:spPr bwMode="auto">
            <a:xfrm>
              <a:off x="152" y="532"/>
              <a:ext cx="0" cy="134"/>
            </a:xfrm>
            <a:prstGeom prst="line">
              <a:avLst/>
            </a:prstGeom>
            <a:noFill/>
            <a:ln w="25400" cap="flat">
              <a:solidFill>
                <a:srgbClr val="000000"/>
              </a:solidFill>
              <a:prstDash val="solid"/>
              <a:round/>
              <a:headEnd type="none" w="med" len="med"/>
              <a:tailEnd type="none" w="med" len="med"/>
            </a:ln>
          </p:spPr>
          <p:txBody>
            <a:bodyPr lIns="0" tIns="0" rIns="0" bIns="0"/>
            <a:lstStyle/>
            <a:p>
              <a:endParaRPr lang="fr-FR"/>
            </a:p>
          </p:txBody>
        </p:sp>
        <p:sp>
          <p:nvSpPr>
            <p:cNvPr id="102414" name="Line 14"/>
            <p:cNvSpPr>
              <a:spLocks noChangeShapeType="1"/>
            </p:cNvSpPr>
            <p:nvPr/>
          </p:nvSpPr>
          <p:spPr bwMode="auto">
            <a:xfrm>
              <a:off x="42" y="569"/>
              <a:ext cx="220" cy="0"/>
            </a:xfrm>
            <a:prstGeom prst="line">
              <a:avLst/>
            </a:prstGeom>
            <a:noFill/>
            <a:ln w="25400" cap="flat">
              <a:solidFill>
                <a:srgbClr val="000000"/>
              </a:solidFill>
              <a:prstDash val="solid"/>
              <a:round/>
              <a:headEnd type="none" w="med" len="med"/>
              <a:tailEnd type="none" w="med" len="med"/>
            </a:ln>
          </p:spPr>
          <p:txBody>
            <a:bodyPr lIns="0" tIns="0" rIns="0" bIns="0"/>
            <a:lstStyle/>
            <a:p>
              <a:endParaRPr lang="fr-FR"/>
            </a:p>
          </p:txBody>
        </p:sp>
        <p:sp>
          <p:nvSpPr>
            <p:cNvPr id="102415" name="Freeform 15"/>
            <p:cNvSpPr>
              <a:spLocks/>
            </p:cNvSpPr>
            <p:nvPr/>
          </p:nvSpPr>
          <p:spPr bwMode="auto">
            <a:xfrm>
              <a:off x="0" y="665"/>
              <a:ext cx="304" cy="158"/>
            </a:xfrm>
            <a:custGeom>
              <a:avLst/>
              <a:gdLst/>
              <a:ahLst/>
              <a:cxnLst>
                <a:cxn ang="0">
                  <a:pos x="0" y="21600"/>
                </a:cxn>
                <a:cxn ang="0">
                  <a:pos x="10800" y="0"/>
                </a:cxn>
                <a:cxn ang="0">
                  <a:pos x="21600" y="21600"/>
                </a:cxn>
              </a:cxnLst>
              <a:rect l="0" t="0" r="r" b="b"/>
              <a:pathLst>
                <a:path w="21600" h="21600">
                  <a:moveTo>
                    <a:pt x="0" y="21600"/>
                  </a:moveTo>
                  <a:lnTo>
                    <a:pt x="10800" y="0"/>
                  </a:lnTo>
                  <a:lnTo>
                    <a:pt x="21600" y="21600"/>
                  </a:lnTo>
                </a:path>
              </a:pathLst>
            </a:custGeom>
            <a:noFill/>
            <a:ln w="25400" cap="flat">
              <a:solidFill>
                <a:srgbClr val="000000"/>
              </a:solidFill>
              <a:prstDash val="solid"/>
              <a:round/>
              <a:headEnd type="none" w="med" len="med"/>
              <a:tailEnd type="none" w="med" len="med"/>
            </a:ln>
          </p:spPr>
          <p:txBody>
            <a:bodyPr lIns="0" tIns="0" rIns="0" bIns="0"/>
            <a:lstStyle/>
            <a:p>
              <a:endParaRPr lang="fr-FR"/>
            </a:p>
          </p:txBody>
        </p:sp>
      </p:grpSp>
      <p:sp>
        <p:nvSpPr>
          <p:cNvPr id="102417" name="Rectangle 17"/>
          <p:cNvSpPr>
            <a:spLocks/>
          </p:cNvSpPr>
          <p:nvPr/>
        </p:nvSpPr>
        <p:spPr bwMode="auto">
          <a:xfrm>
            <a:off x="5556250" y="4441825"/>
            <a:ext cx="1257300" cy="381000"/>
          </a:xfrm>
          <a:prstGeom prst="rect">
            <a:avLst/>
          </a:prstGeom>
          <a:noFill/>
          <a:ln w="12700" cap="flat">
            <a:noFill/>
            <a:miter lim="800000"/>
            <a:headEnd type="none" w="med" len="med"/>
            <a:tailEnd type="none" w="med" len="med"/>
          </a:ln>
        </p:spPr>
        <p:txBody>
          <a:bodyPr wrap="none" lIns="0" tIns="0" rIns="57150" bIns="0">
            <a:spAutoFit/>
          </a:bodyPr>
          <a:lstStyle/>
          <a:p>
            <a:pPr marL="57150" algn="l"/>
            <a:r>
              <a:rPr lang="en-US" sz="2000">
                <a:solidFill>
                  <a:srgbClr val="000000"/>
                </a:solidFill>
                <a:latin typeface="Arial" charset="0"/>
                <a:cs typeface="Arial" charset="0"/>
                <a:sym typeface="Arial" charset="0"/>
              </a:rPr>
              <a:t>Professor</a:t>
            </a:r>
          </a:p>
        </p:txBody>
      </p:sp>
      <p:grpSp>
        <p:nvGrpSpPr>
          <p:cNvPr id="4" name="Group 22"/>
          <p:cNvGrpSpPr>
            <a:grpSpLocks/>
          </p:cNvGrpSpPr>
          <p:nvPr/>
        </p:nvGrpSpPr>
        <p:grpSpPr bwMode="auto">
          <a:xfrm>
            <a:off x="7729538" y="3690938"/>
            <a:ext cx="482600" cy="692150"/>
            <a:chOff x="0" y="0"/>
            <a:chExt cx="304" cy="436"/>
          </a:xfrm>
        </p:grpSpPr>
        <p:sp>
          <p:nvSpPr>
            <p:cNvPr id="102418" name="Oval 18"/>
            <p:cNvSpPr>
              <a:spLocks/>
            </p:cNvSpPr>
            <p:nvPr/>
          </p:nvSpPr>
          <p:spPr bwMode="auto">
            <a:xfrm>
              <a:off x="82" y="0"/>
              <a:ext cx="139" cy="143"/>
            </a:xfrm>
            <a:prstGeom prst="ellipse">
              <a:avLst/>
            </a:prstGeom>
            <a:noFill/>
            <a:ln w="25400" cap="flat">
              <a:solidFill>
                <a:srgbClr val="000000"/>
              </a:solidFill>
              <a:prstDash val="solid"/>
              <a:round/>
              <a:headEnd type="none" w="med" len="med"/>
              <a:tailEnd type="none" w="med" len="med"/>
            </a:ln>
          </p:spPr>
          <p:txBody>
            <a:bodyPr lIns="0" tIns="0" rIns="0" bIns="0"/>
            <a:lstStyle/>
            <a:p>
              <a:endParaRPr lang="fr-FR"/>
            </a:p>
          </p:txBody>
        </p:sp>
        <p:sp>
          <p:nvSpPr>
            <p:cNvPr id="102419" name="Line 19"/>
            <p:cNvSpPr>
              <a:spLocks noChangeShapeType="1"/>
            </p:cNvSpPr>
            <p:nvPr/>
          </p:nvSpPr>
          <p:spPr bwMode="auto">
            <a:xfrm>
              <a:off x="152" y="144"/>
              <a:ext cx="0" cy="134"/>
            </a:xfrm>
            <a:prstGeom prst="line">
              <a:avLst/>
            </a:prstGeom>
            <a:noFill/>
            <a:ln w="25400" cap="flat">
              <a:solidFill>
                <a:srgbClr val="000000"/>
              </a:solidFill>
              <a:prstDash val="solid"/>
              <a:round/>
              <a:headEnd type="none" w="med" len="med"/>
              <a:tailEnd type="none" w="med" len="med"/>
            </a:ln>
          </p:spPr>
          <p:txBody>
            <a:bodyPr lIns="0" tIns="0" rIns="0" bIns="0"/>
            <a:lstStyle/>
            <a:p>
              <a:endParaRPr lang="fr-FR"/>
            </a:p>
          </p:txBody>
        </p:sp>
        <p:sp>
          <p:nvSpPr>
            <p:cNvPr id="102420" name="Line 20"/>
            <p:cNvSpPr>
              <a:spLocks noChangeShapeType="1"/>
            </p:cNvSpPr>
            <p:nvPr/>
          </p:nvSpPr>
          <p:spPr bwMode="auto">
            <a:xfrm>
              <a:off x="42" y="182"/>
              <a:ext cx="220" cy="0"/>
            </a:xfrm>
            <a:prstGeom prst="line">
              <a:avLst/>
            </a:prstGeom>
            <a:noFill/>
            <a:ln w="25400" cap="flat">
              <a:solidFill>
                <a:srgbClr val="000000"/>
              </a:solidFill>
              <a:prstDash val="solid"/>
              <a:round/>
              <a:headEnd type="none" w="med" len="med"/>
              <a:tailEnd type="none" w="med" len="med"/>
            </a:ln>
          </p:spPr>
          <p:txBody>
            <a:bodyPr lIns="0" tIns="0" rIns="0" bIns="0"/>
            <a:lstStyle/>
            <a:p>
              <a:endParaRPr lang="fr-FR"/>
            </a:p>
          </p:txBody>
        </p:sp>
        <p:sp>
          <p:nvSpPr>
            <p:cNvPr id="102421" name="Freeform 21"/>
            <p:cNvSpPr>
              <a:spLocks/>
            </p:cNvSpPr>
            <p:nvPr/>
          </p:nvSpPr>
          <p:spPr bwMode="auto">
            <a:xfrm>
              <a:off x="0" y="278"/>
              <a:ext cx="304" cy="158"/>
            </a:xfrm>
            <a:custGeom>
              <a:avLst/>
              <a:gdLst/>
              <a:ahLst/>
              <a:cxnLst>
                <a:cxn ang="0">
                  <a:pos x="0" y="21600"/>
                </a:cxn>
                <a:cxn ang="0">
                  <a:pos x="10800" y="0"/>
                </a:cxn>
                <a:cxn ang="0">
                  <a:pos x="21600" y="21600"/>
                </a:cxn>
              </a:cxnLst>
              <a:rect l="0" t="0" r="r" b="b"/>
              <a:pathLst>
                <a:path w="21600" h="21600">
                  <a:moveTo>
                    <a:pt x="0" y="21600"/>
                  </a:moveTo>
                  <a:lnTo>
                    <a:pt x="10800" y="0"/>
                  </a:lnTo>
                  <a:lnTo>
                    <a:pt x="21600" y="21600"/>
                  </a:lnTo>
                </a:path>
              </a:pathLst>
            </a:custGeom>
            <a:noFill/>
            <a:ln w="25400" cap="flat">
              <a:solidFill>
                <a:srgbClr val="000000"/>
              </a:solidFill>
              <a:prstDash val="solid"/>
              <a:round/>
              <a:headEnd type="none" w="med" len="med"/>
              <a:tailEnd type="none" w="med" len="med"/>
            </a:ln>
          </p:spPr>
          <p:txBody>
            <a:bodyPr lIns="0" tIns="0" rIns="0" bIns="0"/>
            <a:lstStyle/>
            <a:p>
              <a:endParaRPr lang="fr-FR"/>
            </a:p>
          </p:txBody>
        </p:sp>
      </p:grpSp>
      <p:sp>
        <p:nvSpPr>
          <p:cNvPr id="102423" name="Rectangle 23"/>
          <p:cNvSpPr>
            <a:spLocks/>
          </p:cNvSpPr>
          <p:nvPr/>
        </p:nvSpPr>
        <p:spPr bwMode="auto">
          <a:xfrm>
            <a:off x="7440613" y="4400550"/>
            <a:ext cx="1201737" cy="381000"/>
          </a:xfrm>
          <a:prstGeom prst="rect">
            <a:avLst/>
          </a:prstGeom>
          <a:noFill/>
          <a:ln w="12700" cap="flat">
            <a:noFill/>
            <a:miter lim="800000"/>
            <a:headEnd type="none" w="med" len="med"/>
            <a:tailEnd type="none" w="med" len="med"/>
          </a:ln>
        </p:spPr>
        <p:txBody>
          <a:bodyPr wrap="none" lIns="0" tIns="0" rIns="57150" bIns="0">
            <a:spAutoFit/>
          </a:bodyPr>
          <a:lstStyle/>
          <a:p>
            <a:pPr marL="57150" algn="l"/>
            <a:r>
              <a:rPr lang="en-US" sz="2000">
                <a:solidFill>
                  <a:srgbClr val="000000"/>
                </a:solidFill>
                <a:latin typeface="Arial" charset="0"/>
                <a:cs typeface="Arial" charset="0"/>
                <a:sym typeface="Arial" charset="0"/>
              </a:rPr>
              <a:t>Registrar</a:t>
            </a:r>
          </a:p>
        </p:txBody>
      </p:sp>
      <p:sp>
        <p:nvSpPr>
          <p:cNvPr id="102424" name="Rectangle 24"/>
          <p:cNvSpPr>
            <a:spLocks/>
          </p:cNvSpPr>
          <p:nvPr/>
        </p:nvSpPr>
        <p:spPr bwMode="auto">
          <a:xfrm>
            <a:off x="5450682" y="1579563"/>
            <a:ext cx="3352800" cy="5105400"/>
          </a:xfrm>
          <a:prstGeom prst="rect">
            <a:avLst/>
          </a:prstGeom>
          <a:noFill/>
          <a:ln w="12700" cap="flat">
            <a:solidFill>
              <a:srgbClr val="000000"/>
            </a:solidFill>
            <a:prstDash val="solid"/>
            <a:round/>
            <a:headEnd type="none" w="med" len="med"/>
            <a:tailEnd type="none" w="med" len="med"/>
          </a:ln>
        </p:spPr>
        <p:txBody>
          <a:bodyPr lIns="0" tIns="0" rIns="0" bIns="0"/>
          <a:lstStyle/>
          <a:p>
            <a:endParaRPr lang="fr-FR"/>
          </a:p>
        </p:txBody>
      </p:sp>
      <p:sp>
        <p:nvSpPr>
          <p:cNvPr id="102425" name="Rectangle 25"/>
          <p:cNvSpPr>
            <a:spLocks/>
          </p:cNvSpPr>
          <p:nvPr/>
        </p:nvSpPr>
        <p:spPr bwMode="auto">
          <a:xfrm>
            <a:off x="5760548" y="2546352"/>
            <a:ext cx="3028341" cy="1397000"/>
          </a:xfrm>
          <a:prstGeom prst="rect">
            <a:avLst/>
          </a:prstGeom>
          <a:noFill/>
          <a:ln w="12700" cap="flat">
            <a:noFill/>
            <a:miter lim="800000"/>
            <a:headEnd type="none" w="med" len="med"/>
            <a:tailEnd type="none" w="med" len="med"/>
          </a:ln>
        </p:spPr>
        <p:txBody>
          <a:bodyPr lIns="0" tIns="0" rIns="40639" bIns="0" anchor="ctr"/>
          <a:lstStyle/>
          <a:p>
            <a:pPr marL="379413" indent="-339725" algn="l">
              <a:lnSpc>
                <a:spcPct val="85000"/>
              </a:lnSpc>
              <a:spcBef>
                <a:spcPts val="1100"/>
              </a:spcBef>
            </a:pPr>
            <a:r>
              <a:rPr lang="en-US" dirty="0">
                <a:solidFill>
                  <a:srgbClr val="006699"/>
                </a:solidFill>
                <a:latin typeface="Arial" charset="0"/>
                <a:cs typeface="Arial" charset="0"/>
                <a:sym typeface="Arial" charset="0"/>
              </a:rPr>
              <a:t>Student : </a:t>
            </a:r>
            <a:r>
              <a:rPr lang="en-US" dirty="0" smtClean="0">
                <a:solidFill>
                  <a:srgbClr val="000000"/>
                </a:solidFill>
                <a:latin typeface="Arial" charset="0"/>
                <a:cs typeface="Arial" charset="0"/>
                <a:sym typeface="Arial" charset="0"/>
              </a:rPr>
              <a:t>A </a:t>
            </a:r>
            <a:r>
              <a:rPr lang="en-US" dirty="0">
                <a:solidFill>
                  <a:srgbClr val="000000"/>
                </a:solidFill>
                <a:latin typeface="Arial" charset="0"/>
                <a:cs typeface="Arial" charset="0"/>
                <a:sym typeface="Arial" charset="0"/>
              </a:rPr>
              <a:t>person who signs up for a course</a:t>
            </a:r>
          </a:p>
        </p:txBody>
      </p:sp>
      <p:sp>
        <p:nvSpPr>
          <p:cNvPr id="102427" name="Rectangle 27"/>
          <p:cNvSpPr>
            <a:spLocks/>
          </p:cNvSpPr>
          <p:nvPr/>
        </p:nvSpPr>
        <p:spPr bwMode="auto">
          <a:xfrm>
            <a:off x="6286500" y="5537200"/>
            <a:ext cx="2070100" cy="736600"/>
          </a:xfrm>
          <a:prstGeom prst="rect">
            <a:avLst/>
          </a:prstGeom>
          <a:solidFill>
            <a:schemeClr val="accent1"/>
          </a:solidFill>
          <a:ln w="25400" cap="flat">
            <a:solidFill>
              <a:srgbClr val="000000"/>
            </a:solidFill>
            <a:prstDash val="solid"/>
            <a:miter lim="800000"/>
            <a:headEnd type="none" w="med" len="med"/>
            <a:tailEnd type="none" w="med" len="med"/>
          </a:ln>
        </p:spPr>
        <p:txBody>
          <a:bodyPr lIns="0" tIns="0" rIns="0" bIns="0"/>
          <a:lstStyle/>
          <a:p>
            <a:endParaRPr lang="fr-FR"/>
          </a:p>
        </p:txBody>
      </p:sp>
      <p:sp>
        <p:nvSpPr>
          <p:cNvPr id="102428" name="Rectangle 28"/>
          <p:cNvSpPr>
            <a:spLocks/>
          </p:cNvSpPr>
          <p:nvPr/>
        </p:nvSpPr>
        <p:spPr bwMode="auto">
          <a:xfrm>
            <a:off x="6226175" y="5519738"/>
            <a:ext cx="2097088" cy="673100"/>
          </a:xfrm>
          <a:prstGeom prst="rect">
            <a:avLst/>
          </a:prstGeom>
          <a:noFill/>
          <a:ln w="12700" cap="flat">
            <a:noFill/>
            <a:miter lim="800000"/>
            <a:headEnd type="none" w="med" len="med"/>
            <a:tailEnd type="none" w="med" len="med"/>
          </a:ln>
        </p:spPr>
        <p:txBody>
          <a:bodyPr wrap="none" lIns="0" tIns="0" rIns="57150" bIns="0" anchor="ctr">
            <a:spAutoFit/>
          </a:bodyPr>
          <a:lstStyle/>
          <a:p>
            <a:pPr marL="57150"/>
            <a:r>
              <a:rPr lang="en-US" sz="2000">
                <a:solidFill>
                  <a:srgbClr val="000000"/>
                </a:solidFill>
                <a:latin typeface="Arial" charset="0"/>
                <a:cs typeface="Arial" charset="0"/>
                <a:sym typeface="Arial" charset="0"/>
              </a:rPr>
              <a:t>Course Catalog</a:t>
            </a:r>
            <a:br>
              <a:rPr lang="en-US" sz="2000">
                <a:solidFill>
                  <a:srgbClr val="000000"/>
                </a:solidFill>
                <a:latin typeface="Arial" charset="0"/>
                <a:cs typeface="Arial" charset="0"/>
                <a:sym typeface="Arial" charset="0"/>
              </a:rPr>
            </a:br>
            <a:r>
              <a:rPr lang="en-US" sz="2000">
                <a:solidFill>
                  <a:srgbClr val="000000"/>
                </a:solidFill>
                <a:latin typeface="Arial" charset="0"/>
                <a:cs typeface="Arial" charset="0"/>
                <a:sym typeface="Arial" charset="0"/>
              </a:rPr>
              <a:t>System</a:t>
            </a:r>
          </a:p>
        </p:txBody>
      </p:sp>
      <p:sp>
        <p:nvSpPr>
          <p:cNvPr id="31" name="Rectangle 2"/>
          <p:cNvSpPr txBox="1">
            <a:spLocks noChangeArrowheads="1"/>
          </p:cNvSpPr>
          <p:nvPr/>
        </p:nvSpPr>
        <p:spPr>
          <a:xfrm>
            <a:off x="35496" y="4365104"/>
            <a:ext cx="5544616" cy="3763962"/>
          </a:xfrm>
          <a:prstGeom prst="rect">
            <a:avLst/>
          </a:prstGeom>
          <a:ln/>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buFontTx/>
              <a:buBlip>
                <a:blip r:embed="rId3"/>
              </a:buBlip>
              <a:tabLst/>
              <a:defRPr/>
            </a:pPr>
            <a:endParaRPr kumimoji="0" lang="en-US" sz="2200" b="0" i="0" u="none" strike="noStrike" kern="1200" cap="none" spc="0" normalizeH="0" baseline="0" noProof="0" dirty="0">
              <a:ln>
                <a:noFill/>
              </a:ln>
              <a:solidFill>
                <a:schemeClr val="tx1"/>
              </a:solidFill>
              <a:effectLst/>
              <a:uLnTx/>
              <a:uFillTx/>
              <a:latin typeface="+mn-lt"/>
              <a:ea typeface="+mn-ea"/>
              <a:cs typeface="+mn-cs"/>
            </a:endParaRPr>
          </a:p>
        </p:txBody>
      </p:sp>
      <p:sp>
        <p:nvSpPr>
          <p:cNvPr id="29" name="Espace réservé du contenu 2"/>
          <p:cNvSpPr txBox="1">
            <a:spLocks/>
          </p:cNvSpPr>
          <p:nvPr/>
        </p:nvSpPr>
        <p:spPr>
          <a:xfrm>
            <a:off x="539552" y="476672"/>
            <a:ext cx="3384376" cy="1296144"/>
          </a:xfrm>
          <a:prstGeom prst="rect">
            <a:avLst/>
          </a:prstGeom>
        </p:spPr>
        <p:txBody>
          <a:bodyPr vert="horz" lIns="91440" tIns="45720" rIns="91440" bIns="45720" rtlCol="0">
            <a:normAutofit fontScale="92500" lnSpcReduction="2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685800" indent="-283464"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96012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23444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150876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18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0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225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24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pPr marL="514350" indent="-514350">
              <a:buFont typeface="+mj-lt"/>
              <a:buAutoNum type="arabicPeriod"/>
            </a:pPr>
            <a:r>
              <a:rPr lang="fr-FR" sz="1200" dirty="0" smtClean="0">
                <a:solidFill>
                  <a:schemeClr val="bg1"/>
                </a:solidFill>
              </a:rPr>
              <a:t>dico du domaine</a:t>
            </a:r>
          </a:p>
          <a:p>
            <a:pPr marL="514350" indent="-514350">
              <a:buFont typeface="+mj-lt"/>
              <a:buAutoNum type="arabicPeriod"/>
            </a:pPr>
            <a:r>
              <a:rPr lang="fr-FR" sz="1200" dirty="0" smtClean="0">
                <a:solidFill>
                  <a:schemeClr val="bg1"/>
                </a:solidFill>
              </a:rPr>
              <a:t>Qui: Diagramme de contexte</a:t>
            </a:r>
          </a:p>
          <a:p>
            <a:pPr marL="514350" indent="-514350">
              <a:buFont typeface="+mj-lt"/>
              <a:buAutoNum type="arabicPeriod"/>
            </a:pPr>
            <a:r>
              <a:rPr lang="fr-FR" sz="1100" dirty="0" smtClean="0">
                <a:solidFill>
                  <a:schemeClr val="bg1"/>
                </a:solidFill>
              </a:rPr>
              <a:t>Quoi: Use cases</a:t>
            </a:r>
          </a:p>
          <a:p>
            <a:pPr marL="514350" indent="-514350">
              <a:buFont typeface="+mj-lt"/>
              <a:buAutoNum type="arabicPeriod"/>
            </a:pPr>
            <a:r>
              <a:rPr lang="fr-FR" sz="1500" b="1" dirty="0" smtClean="0">
                <a:solidFill>
                  <a:schemeClr val="bg1"/>
                </a:solidFill>
              </a:rPr>
              <a:t>Construction use case</a:t>
            </a:r>
          </a:p>
          <a:p>
            <a:pPr marL="514350" indent="-514350">
              <a:buFont typeface="+mj-lt"/>
              <a:buAutoNum type="arabicPeriod"/>
            </a:pPr>
            <a:r>
              <a:rPr lang="fr-FR" sz="1200" dirty="0" smtClean="0">
                <a:solidFill>
                  <a:schemeClr val="bg1"/>
                </a:solidFill>
              </a:rPr>
              <a:t>Compléments</a:t>
            </a:r>
            <a:endParaRPr lang="fr-FR" sz="1200" dirty="0">
              <a:solidFill>
                <a:schemeClr val="bg1"/>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500"/>
                                  </p:stCondLst>
                                  <p:childTnLst>
                                    <p:set>
                                      <p:cBhvr>
                                        <p:cTn id="6" dur="1" fill="hold">
                                          <p:stCondLst>
                                            <p:cond delay="0"/>
                                          </p:stCondLst>
                                        </p:cTn>
                                        <p:tgtEl>
                                          <p:spTgt spid="102428"/>
                                        </p:tgtEl>
                                        <p:attrNameLst>
                                          <p:attrName>style.visibility</p:attrName>
                                        </p:attrNameLst>
                                      </p:cBhvr>
                                      <p:to>
                                        <p:strVal val="visible"/>
                                      </p:to>
                                    </p:set>
                                    <p:animEffect transition="in" filter="blinds(horizontal)">
                                      <p:cBhvr>
                                        <p:cTn id="7" dur="500"/>
                                        <p:tgtEl>
                                          <p:spTgt spid="1024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28" grpId="0" autoUpdateAnimBg="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pPr algn="r"/>
            <a:r>
              <a:rPr lang="fr-FR" dirty="0" smtClean="0"/>
              <a:t>A faire</a:t>
            </a:r>
            <a:endParaRPr lang="fr-FR" dirty="0"/>
          </a:p>
        </p:txBody>
      </p:sp>
      <p:sp>
        <p:nvSpPr>
          <p:cNvPr id="3" name="Espace réservé du contenu 2"/>
          <p:cNvSpPr>
            <a:spLocks noGrp="1"/>
          </p:cNvSpPr>
          <p:nvPr>
            <p:ph idx="1"/>
          </p:nvPr>
        </p:nvSpPr>
        <p:spPr/>
        <p:txBody>
          <a:bodyPr/>
          <a:lstStyle/>
          <a:p>
            <a:r>
              <a:rPr lang="fr-FR" dirty="0" smtClean="0"/>
              <a:t>Diagramme de contexte</a:t>
            </a:r>
          </a:p>
          <a:p>
            <a:pPr lvl="1"/>
            <a:r>
              <a:rPr lang="fr-FR" dirty="0" smtClean="0"/>
              <a:t>Acteurs</a:t>
            </a:r>
          </a:p>
          <a:p>
            <a:pPr lvl="1"/>
            <a:r>
              <a:rPr lang="fr-FR" dirty="0" smtClean="0"/>
              <a:t>Leurs relations</a:t>
            </a:r>
          </a:p>
          <a:p>
            <a:pPr lvl="1"/>
            <a:r>
              <a:rPr lang="fr-FR" dirty="0" smtClean="0"/>
              <a:t>Leur multiplicité</a:t>
            </a:r>
            <a:endParaRPr lang="fr-FR" dirty="0" smtClean="0"/>
          </a:p>
          <a:p>
            <a:r>
              <a:rPr lang="fr-FR" dirty="0" smtClean="0"/>
              <a:t>Use case</a:t>
            </a:r>
          </a:p>
          <a:p>
            <a:pPr lvl="1"/>
            <a:r>
              <a:rPr lang="fr-FR" dirty="0" smtClean="0"/>
              <a:t>Identifier les actions pour chaque utilisateur</a:t>
            </a:r>
          </a:p>
          <a:p>
            <a:pPr lvl="1"/>
            <a:r>
              <a:rPr lang="fr-FR" dirty="0" smtClean="0"/>
              <a:t>Doit être cohérent avec le diagramme de contexte</a:t>
            </a:r>
            <a:endParaRPr lang="fr-FR" dirty="0"/>
          </a:p>
        </p:txBody>
      </p:sp>
      <p:sp>
        <p:nvSpPr>
          <p:cNvPr id="4" name="Espace réservé du numéro de diapositive 3"/>
          <p:cNvSpPr>
            <a:spLocks noGrp="1"/>
          </p:cNvSpPr>
          <p:nvPr>
            <p:ph type="sldNum" sz="quarter" idx="12"/>
          </p:nvPr>
        </p:nvSpPr>
        <p:spPr/>
        <p:txBody>
          <a:bodyPr/>
          <a:lstStyle/>
          <a:p>
            <a:fld id="{6ED0838D-2A37-4FD0-B81A-FE99B62D3649}" type="slidenum">
              <a:rPr lang="fr-FR" smtClean="0"/>
              <a:pPr/>
              <a:t>16</a:t>
            </a:fld>
            <a:endParaRPr lang="fr-FR"/>
          </a:p>
        </p:txBody>
      </p:sp>
      <p:sp>
        <p:nvSpPr>
          <p:cNvPr id="5" name="Espace réservé du contenu 2"/>
          <p:cNvSpPr txBox="1">
            <a:spLocks/>
          </p:cNvSpPr>
          <p:nvPr/>
        </p:nvSpPr>
        <p:spPr>
          <a:xfrm>
            <a:off x="539552" y="476672"/>
            <a:ext cx="3384376" cy="1296144"/>
          </a:xfrm>
          <a:prstGeom prst="rect">
            <a:avLst/>
          </a:prstGeom>
        </p:spPr>
        <p:txBody>
          <a:bodyPr vert="horz" lIns="91440" tIns="45720" rIns="91440" bIns="45720" rtlCol="0">
            <a:normAutofit fontScale="92500" lnSpcReduction="2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685800" indent="-283464"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96012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23444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150876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18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0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225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24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pPr marL="514350" indent="-514350">
              <a:buFont typeface="+mj-lt"/>
              <a:buAutoNum type="arabicPeriod"/>
            </a:pPr>
            <a:r>
              <a:rPr lang="fr-FR" sz="1200" dirty="0" smtClean="0">
                <a:solidFill>
                  <a:schemeClr val="bg1"/>
                </a:solidFill>
              </a:rPr>
              <a:t>dico du domaine</a:t>
            </a:r>
          </a:p>
          <a:p>
            <a:pPr marL="514350" indent="-514350">
              <a:buFont typeface="+mj-lt"/>
              <a:buAutoNum type="arabicPeriod"/>
            </a:pPr>
            <a:r>
              <a:rPr lang="fr-FR" sz="1200" dirty="0" smtClean="0">
                <a:solidFill>
                  <a:schemeClr val="bg1"/>
                </a:solidFill>
              </a:rPr>
              <a:t>Qui: Diagramme de contexte</a:t>
            </a:r>
          </a:p>
          <a:p>
            <a:pPr marL="514350" indent="-514350">
              <a:buFont typeface="+mj-lt"/>
              <a:buAutoNum type="arabicPeriod"/>
            </a:pPr>
            <a:r>
              <a:rPr lang="fr-FR" sz="1100" dirty="0" smtClean="0">
                <a:solidFill>
                  <a:schemeClr val="bg1"/>
                </a:solidFill>
              </a:rPr>
              <a:t>Quoi: Use cases</a:t>
            </a:r>
          </a:p>
          <a:p>
            <a:pPr marL="514350" indent="-514350">
              <a:buFont typeface="+mj-lt"/>
              <a:buAutoNum type="arabicPeriod"/>
            </a:pPr>
            <a:r>
              <a:rPr lang="fr-FR" sz="1500" b="1" dirty="0" smtClean="0">
                <a:solidFill>
                  <a:schemeClr val="bg1"/>
                </a:solidFill>
              </a:rPr>
              <a:t>Construction use case</a:t>
            </a:r>
          </a:p>
          <a:p>
            <a:pPr marL="514350" indent="-514350">
              <a:buFont typeface="+mj-lt"/>
              <a:buAutoNum type="arabicPeriod"/>
            </a:pPr>
            <a:r>
              <a:rPr lang="fr-FR" sz="1200" dirty="0" smtClean="0">
                <a:solidFill>
                  <a:schemeClr val="bg1"/>
                </a:solidFill>
              </a:rPr>
              <a:t>Compléments</a:t>
            </a:r>
            <a:endParaRPr lang="fr-FR" sz="1200" dirty="0">
              <a:solidFill>
                <a:schemeClr val="bg1"/>
              </a:solidFill>
            </a:endParaRPr>
          </a:p>
        </p:txBody>
      </p:sp>
    </p:spTree>
    <p:extLst>
      <p:ext uri="{BB962C8B-B14F-4D97-AF65-F5344CB8AC3E}">
        <p14:creationId xmlns:p14="http://schemas.microsoft.com/office/powerpoint/2010/main" val="2956938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6ED0838D-2A37-4FD0-B81A-FE99B62D3649}" type="slidenum">
              <a:rPr lang="fr-FR" smtClean="0"/>
              <a:pPr/>
              <a:t>17</a:t>
            </a:fld>
            <a:endParaRPr lang="fr-FR"/>
          </a:p>
        </p:txBody>
      </p:sp>
      <p:pic>
        <p:nvPicPr>
          <p:cNvPr id="1026" name="Picture 2"/>
          <p:cNvPicPr>
            <a:picLocks noChangeAspect="1" noChangeArrowheads="1"/>
          </p:cNvPicPr>
          <p:nvPr/>
        </p:nvPicPr>
        <p:blipFill>
          <a:blip r:embed="rId2" cstate="print"/>
          <a:srcRect l="20963" t="19550" r="22338" b="12201"/>
          <a:stretch>
            <a:fillRect/>
          </a:stretch>
        </p:blipFill>
        <p:spPr bwMode="auto">
          <a:xfrm>
            <a:off x="0" y="666748"/>
            <a:ext cx="9144000" cy="6191252"/>
          </a:xfrm>
          <a:prstGeom prst="rect">
            <a:avLst/>
          </a:prstGeom>
          <a:noFill/>
          <a:ln w="9525">
            <a:noFill/>
            <a:miter lim="800000"/>
            <a:headEnd/>
            <a:tailEnd/>
          </a:ln>
        </p:spPr>
      </p:pic>
    </p:spTree>
  </p:cSld>
  <p:clrMapOvr>
    <a:masterClrMapping/>
  </p:clrMapOvr>
  <p:transition spd="med">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65970" y="1475778"/>
            <a:ext cx="6343672" cy="709865"/>
          </a:xfrm>
        </p:spPr>
        <p:txBody>
          <a:bodyPr/>
          <a:lstStyle/>
          <a:p>
            <a:endParaRPr lang="fr-FR"/>
          </a:p>
        </p:txBody>
      </p:sp>
      <p:sp>
        <p:nvSpPr>
          <p:cNvPr id="3" name="Espace réservé du contenu 2"/>
          <p:cNvSpPr>
            <a:spLocks noGrp="1"/>
          </p:cNvSpPr>
          <p:nvPr>
            <p:ph idx="1"/>
          </p:nvPr>
        </p:nvSpPr>
        <p:spPr>
          <a:xfrm>
            <a:off x="864382" y="3037880"/>
            <a:ext cx="6345260" cy="3530600"/>
          </a:xfrm>
        </p:spPr>
        <p:txBody>
          <a:bodyPr/>
          <a:lstStyle/>
          <a:p>
            <a:endParaRPr lang="fr-FR"/>
          </a:p>
        </p:txBody>
      </p:sp>
      <p:sp>
        <p:nvSpPr>
          <p:cNvPr id="10" name="Espace réservé du numéro de diapositive 9"/>
          <p:cNvSpPr>
            <a:spLocks noGrp="1"/>
          </p:cNvSpPr>
          <p:nvPr>
            <p:ph type="sldNum" sz="quarter" idx="12"/>
          </p:nvPr>
        </p:nvSpPr>
        <p:spPr>
          <a:xfrm>
            <a:off x="7678616" y="844410"/>
            <a:ext cx="791308" cy="767687"/>
          </a:xfrm>
        </p:spPr>
        <p:txBody>
          <a:bodyPr/>
          <a:lstStyle/>
          <a:p>
            <a:fld id="{6ED0838D-2A37-4FD0-B81A-FE99B62D3649}" type="slidenum">
              <a:rPr lang="fr-FR" smtClean="0"/>
              <a:pPr/>
              <a:t>18</a:t>
            </a:fld>
            <a:endParaRPr lang="fr-FR"/>
          </a:p>
        </p:txBody>
      </p:sp>
      <p:pic>
        <p:nvPicPr>
          <p:cNvPr id="1026" name="Picture 2"/>
          <p:cNvPicPr>
            <a:picLocks noChangeAspect="1" noChangeArrowheads="1"/>
          </p:cNvPicPr>
          <p:nvPr/>
        </p:nvPicPr>
        <p:blipFill>
          <a:blip r:embed="rId2" cstate="print"/>
          <a:srcRect l="20963" t="19550" r="22338" b="12201"/>
          <a:stretch>
            <a:fillRect/>
          </a:stretch>
        </p:blipFill>
        <p:spPr bwMode="auto">
          <a:xfrm>
            <a:off x="-31517" y="692696"/>
            <a:ext cx="9212029" cy="6237312"/>
          </a:xfrm>
          <a:prstGeom prst="rect">
            <a:avLst/>
          </a:prstGeom>
          <a:noFill/>
          <a:ln w="9525">
            <a:noFill/>
            <a:miter lim="800000"/>
            <a:headEnd/>
            <a:tailEnd/>
          </a:ln>
        </p:spPr>
      </p:pic>
      <p:sp>
        <p:nvSpPr>
          <p:cNvPr id="5" name="Rectangle 4"/>
          <p:cNvSpPr/>
          <p:nvPr/>
        </p:nvSpPr>
        <p:spPr>
          <a:xfrm>
            <a:off x="539552" y="1961456"/>
            <a:ext cx="3816424" cy="360040"/>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Rectangle 5"/>
          <p:cNvSpPr/>
          <p:nvPr/>
        </p:nvSpPr>
        <p:spPr>
          <a:xfrm>
            <a:off x="683568" y="3185592"/>
            <a:ext cx="1152128" cy="360040"/>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Rectangle 6"/>
          <p:cNvSpPr/>
          <p:nvPr/>
        </p:nvSpPr>
        <p:spPr>
          <a:xfrm>
            <a:off x="683568" y="5489848"/>
            <a:ext cx="1440160" cy="360040"/>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p:cNvSpPr/>
          <p:nvPr/>
        </p:nvSpPr>
        <p:spPr>
          <a:xfrm>
            <a:off x="1043608" y="3545632"/>
            <a:ext cx="3600400" cy="36004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Rectangle 8"/>
          <p:cNvSpPr/>
          <p:nvPr/>
        </p:nvSpPr>
        <p:spPr>
          <a:xfrm>
            <a:off x="6372200" y="3977680"/>
            <a:ext cx="2771800" cy="28803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Tree>
  </p:cSld>
  <p:clrMapOvr>
    <a:masterClrMapping/>
  </p:clrMapOvr>
  <p:transition spd="med">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2641" name="Rectangle 1"/>
          <p:cNvSpPr>
            <a:spLocks noGrp="1" noChangeArrowheads="1"/>
          </p:cNvSpPr>
          <p:nvPr>
            <p:ph type="title"/>
          </p:nvPr>
        </p:nvSpPr>
        <p:spPr>
          <a:ln/>
        </p:spPr>
        <p:txBody>
          <a:bodyPr rIns="132080"/>
          <a:lstStyle/>
          <a:p>
            <a:r>
              <a:rPr lang="en-US" dirty="0">
                <a:latin typeface="Book Antiqua" charset="0"/>
                <a:ea typeface="Book Antiqua" charset="0"/>
                <a:cs typeface="Book Antiqua" charset="0"/>
                <a:sym typeface="Book Antiqua" charset="0"/>
              </a:rPr>
              <a:t>Le GAB, </a:t>
            </a:r>
            <a:r>
              <a:rPr lang="en-US" sz="3200" dirty="0" err="1">
                <a:latin typeface="Book Antiqua" charset="0"/>
                <a:ea typeface="Book Antiqua" charset="0"/>
                <a:cs typeface="Book Antiqua" charset="0"/>
                <a:sym typeface="Book Antiqua" charset="0"/>
              </a:rPr>
              <a:t>guichet</a:t>
            </a:r>
            <a:r>
              <a:rPr lang="en-US" sz="3200" dirty="0">
                <a:latin typeface="Book Antiqua" charset="0"/>
                <a:ea typeface="Book Antiqua" charset="0"/>
                <a:cs typeface="Book Antiqua" charset="0"/>
                <a:sym typeface="Book Antiqua" charset="0"/>
              </a:rPr>
              <a:t> </a:t>
            </a:r>
            <a:r>
              <a:rPr lang="en-US" sz="3200" dirty="0" err="1">
                <a:latin typeface="Book Antiqua" charset="0"/>
                <a:ea typeface="Book Antiqua" charset="0"/>
                <a:cs typeface="Book Antiqua" charset="0"/>
                <a:sym typeface="Book Antiqua" charset="0"/>
              </a:rPr>
              <a:t>automatique</a:t>
            </a:r>
            <a:r>
              <a:rPr lang="en-US" sz="3200" dirty="0">
                <a:latin typeface="Book Antiqua" charset="0"/>
                <a:ea typeface="Book Antiqua" charset="0"/>
                <a:cs typeface="Book Antiqua" charset="0"/>
                <a:sym typeface="Book Antiqua" charset="0"/>
              </a:rPr>
              <a:t> de </a:t>
            </a:r>
            <a:r>
              <a:rPr lang="en-US" sz="3200" dirty="0" err="1">
                <a:latin typeface="Book Antiqua" charset="0"/>
                <a:ea typeface="Book Antiqua" charset="0"/>
                <a:cs typeface="Book Antiqua" charset="0"/>
                <a:sym typeface="Book Antiqua" charset="0"/>
              </a:rPr>
              <a:t>banque</a:t>
            </a:r>
            <a:endParaRPr lang="en-US" sz="3200" dirty="0">
              <a:latin typeface="Book Antiqua" charset="0"/>
              <a:sym typeface="Book Antiqua" charset="0"/>
            </a:endParaRPr>
          </a:p>
        </p:txBody>
      </p:sp>
      <p:sp>
        <p:nvSpPr>
          <p:cNvPr id="112642" name="Rectangle 2"/>
          <p:cNvSpPr>
            <a:spLocks noGrp="1" noChangeArrowheads="1"/>
          </p:cNvSpPr>
          <p:nvPr>
            <p:ph idx="1"/>
          </p:nvPr>
        </p:nvSpPr>
        <p:spPr>
          <a:xfrm>
            <a:off x="539552" y="2204864"/>
            <a:ext cx="7740066" cy="2740000"/>
          </a:xfrm>
          <a:solidFill>
            <a:srgbClr val="EAEAEA"/>
          </a:solidFill>
          <a:ln/>
          <a:effectLst>
            <a:outerShdw dist="101600" dir="2700000" algn="ctr" rotWithShape="0">
              <a:schemeClr val="bg2">
                <a:alpha val="75000"/>
              </a:schemeClr>
            </a:outerShdw>
          </a:effectLst>
        </p:spPr>
        <p:txBody>
          <a:bodyPr rIns="132080"/>
          <a:lstStyle/>
          <a:p>
            <a:pPr marL="425450" indent="-385763">
              <a:buSzPct val="99000"/>
              <a:buFontTx/>
              <a:buAutoNum type="arabicPeriod"/>
            </a:pPr>
            <a:r>
              <a:rPr lang="en-US" sz="1800" dirty="0">
                <a:latin typeface="Book Antiqua" charset="0"/>
                <a:ea typeface="Book Antiqua" charset="0"/>
                <a:cs typeface="Book Antiqua" charset="0"/>
                <a:sym typeface="Book Antiqua" charset="0"/>
              </a:rPr>
              <a:t>Distribution </a:t>
            </a:r>
            <a:r>
              <a:rPr lang="en-US" sz="1800" dirty="0" err="1">
                <a:latin typeface="Book Antiqua" charset="0"/>
                <a:ea typeface="Book Antiqua" charset="0"/>
                <a:cs typeface="Book Antiqua" charset="0"/>
                <a:sym typeface="Book Antiqua" charset="0"/>
              </a:rPr>
              <a:t>d’argent</a:t>
            </a:r>
            <a:r>
              <a:rPr lang="en-US" sz="1800" dirty="0">
                <a:latin typeface="Book Antiqua" charset="0"/>
                <a:ea typeface="Book Antiqua" charset="0"/>
                <a:cs typeface="Book Antiqua" charset="0"/>
                <a:sym typeface="Book Antiqua" charset="0"/>
              </a:rPr>
              <a:t> à tout </a:t>
            </a:r>
            <a:r>
              <a:rPr lang="en-US" sz="1800" dirty="0" err="1">
                <a:latin typeface="Book Antiqua" charset="0"/>
                <a:ea typeface="Book Antiqua" charset="0"/>
                <a:cs typeface="Book Antiqua" charset="0"/>
                <a:sym typeface="Book Antiqua" charset="0"/>
              </a:rPr>
              <a:t>porteur</a:t>
            </a:r>
            <a:r>
              <a:rPr lang="en-US" sz="1800" dirty="0">
                <a:latin typeface="Book Antiqua" charset="0"/>
                <a:ea typeface="Book Antiqua" charset="0"/>
                <a:cs typeface="Book Antiqua" charset="0"/>
                <a:sym typeface="Book Antiqua" charset="0"/>
              </a:rPr>
              <a:t> de carte de </a:t>
            </a:r>
            <a:r>
              <a:rPr lang="en-US" sz="1800" dirty="0" err="1">
                <a:latin typeface="Book Antiqua" charset="0"/>
                <a:ea typeface="Book Antiqua" charset="0"/>
                <a:cs typeface="Book Antiqua" charset="0"/>
                <a:sym typeface="Book Antiqua" charset="0"/>
              </a:rPr>
              <a:t>crédit</a:t>
            </a:r>
            <a:r>
              <a:rPr lang="en-US" sz="1800" dirty="0">
                <a:latin typeface="Book Antiqua" charset="0"/>
                <a:ea typeface="Book Antiqua" charset="0"/>
                <a:cs typeface="Book Antiqua" charset="0"/>
                <a:sym typeface="Book Antiqua" charset="0"/>
              </a:rPr>
              <a:t>, via un </a:t>
            </a:r>
            <a:r>
              <a:rPr lang="en-US" sz="1800" dirty="0" err="1">
                <a:latin typeface="Book Antiqua" charset="0"/>
                <a:ea typeface="Book Antiqua" charset="0"/>
                <a:cs typeface="Book Antiqua" charset="0"/>
                <a:sym typeface="Book Antiqua" charset="0"/>
              </a:rPr>
              <a:t>lecteur</a:t>
            </a:r>
            <a:r>
              <a:rPr lang="en-US" sz="1800" dirty="0">
                <a:latin typeface="Book Antiqua" charset="0"/>
                <a:ea typeface="Book Antiqua" charset="0"/>
                <a:cs typeface="Book Antiqua" charset="0"/>
                <a:sym typeface="Book Antiqua" charset="0"/>
              </a:rPr>
              <a:t> de carte et un </a:t>
            </a:r>
            <a:r>
              <a:rPr lang="en-US" sz="1800" dirty="0" err="1">
                <a:latin typeface="Book Antiqua" charset="0"/>
                <a:ea typeface="Book Antiqua" charset="0"/>
                <a:cs typeface="Book Antiqua" charset="0"/>
                <a:sym typeface="Book Antiqua" charset="0"/>
              </a:rPr>
              <a:t>distributeur</a:t>
            </a:r>
            <a:r>
              <a:rPr lang="en-US" sz="1800" dirty="0">
                <a:latin typeface="Book Antiqua" charset="0"/>
                <a:ea typeface="Book Antiqua" charset="0"/>
                <a:cs typeface="Book Antiqua" charset="0"/>
                <a:sym typeface="Book Antiqua" charset="0"/>
              </a:rPr>
              <a:t> de billets</a:t>
            </a:r>
            <a:endParaRPr lang="en-US" sz="1800" dirty="0">
              <a:latin typeface="Book Antiqua" charset="0"/>
              <a:sym typeface="Book Antiqua" charset="0"/>
            </a:endParaRPr>
          </a:p>
          <a:p>
            <a:pPr marL="425450" indent="-385763">
              <a:spcBef>
                <a:spcPts val="650"/>
              </a:spcBef>
              <a:buSzPct val="99000"/>
              <a:buFontTx/>
              <a:buAutoNum type="arabicPeriod"/>
            </a:pPr>
            <a:r>
              <a:rPr lang="en-US" sz="1800" dirty="0">
                <a:latin typeface="Book Antiqua" charset="0"/>
                <a:ea typeface="Book Antiqua" charset="0"/>
                <a:cs typeface="Book Antiqua" charset="0"/>
                <a:sym typeface="Book Antiqua" charset="0"/>
              </a:rPr>
              <a:t>Consultation de </a:t>
            </a:r>
            <a:r>
              <a:rPr lang="en-US" sz="1800" dirty="0" err="1">
                <a:latin typeface="Book Antiqua" charset="0"/>
                <a:ea typeface="Book Antiqua" charset="0"/>
                <a:cs typeface="Book Antiqua" charset="0"/>
                <a:sym typeface="Book Antiqua" charset="0"/>
              </a:rPr>
              <a:t>solde</a:t>
            </a:r>
            <a:r>
              <a:rPr lang="en-US" sz="1800" dirty="0">
                <a:latin typeface="Book Antiqua" charset="0"/>
                <a:ea typeface="Book Antiqua" charset="0"/>
                <a:cs typeface="Book Antiqua" charset="0"/>
                <a:sym typeface="Book Antiqua" charset="0"/>
              </a:rPr>
              <a:t> de </a:t>
            </a:r>
            <a:r>
              <a:rPr lang="en-US" sz="1800" dirty="0" err="1">
                <a:latin typeface="Book Antiqua" charset="0"/>
                <a:ea typeface="Book Antiqua" charset="0"/>
                <a:cs typeface="Book Antiqua" charset="0"/>
                <a:sym typeface="Book Antiqua" charset="0"/>
              </a:rPr>
              <a:t>compte</a:t>
            </a:r>
            <a:r>
              <a:rPr lang="en-US" sz="1800" dirty="0">
                <a:latin typeface="Book Antiqua" charset="0"/>
                <a:ea typeface="Book Antiqua" charset="0"/>
                <a:cs typeface="Book Antiqua" charset="0"/>
                <a:sym typeface="Book Antiqua" charset="0"/>
              </a:rPr>
              <a:t>, </a:t>
            </a:r>
            <a:r>
              <a:rPr lang="en-US" sz="1800" dirty="0" err="1">
                <a:latin typeface="Book Antiqua" charset="0"/>
                <a:ea typeface="Book Antiqua" charset="0"/>
                <a:cs typeface="Book Antiqua" charset="0"/>
                <a:sym typeface="Book Antiqua" charset="0"/>
              </a:rPr>
              <a:t>dépôt</a:t>
            </a:r>
            <a:r>
              <a:rPr lang="en-US" sz="1800" dirty="0">
                <a:latin typeface="Book Antiqua" charset="0"/>
                <a:ea typeface="Book Antiqua" charset="0"/>
                <a:cs typeface="Book Antiqua" charset="0"/>
                <a:sym typeface="Book Antiqua" charset="0"/>
              </a:rPr>
              <a:t> en </a:t>
            </a:r>
            <a:r>
              <a:rPr lang="en-US" sz="1800" dirty="0" err="1">
                <a:latin typeface="Book Antiqua" charset="0"/>
                <a:ea typeface="Book Antiqua" charset="0"/>
                <a:cs typeface="Book Antiqua" charset="0"/>
                <a:sym typeface="Book Antiqua" charset="0"/>
              </a:rPr>
              <a:t>numéraire</a:t>
            </a:r>
            <a:r>
              <a:rPr lang="en-US" sz="1800" dirty="0">
                <a:latin typeface="Book Antiqua" charset="0"/>
                <a:ea typeface="Book Antiqua" charset="0"/>
                <a:cs typeface="Book Antiqua" charset="0"/>
                <a:sym typeface="Book Antiqua" charset="0"/>
              </a:rPr>
              <a:t> et </a:t>
            </a:r>
            <a:r>
              <a:rPr lang="en-US" sz="1800" dirty="0" err="1">
                <a:latin typeface="Book Antiqua" charset="0"/>
                <a:ea typeface="Book Antiqua" charset="0"/>
                <a:cs typeface="Book Antiqua" charset="0"/>
                <a:sym typeface="Book Antiqua" charset="0"/>
              </a:rPr>
              <a:t>dépôt</a:t>
            </a:r>
            <a:r>
              <a:rPr lang="en-US" sz="1800" dirty="0">
                <a:latin typeface="Book Antiqua" charset="0"/>
                <a:ea typeface="Book Antiqua" charset="0"/>
                <a:cs typeface="Book Antiqua" charset="0"/>
                <a:sym typeface="Book Antiqua" charset="0"/>
              </a:rPr>
              <a:t> de </a:t>
            </a:r>
            <a:r>
              <a:rPr lang="en-US" sz="1800" dirty="0" err="1">
                <a:latin typeface="Book Antiqua" charset="0"/>
                <a:ea typeface="Book Antiqua" charset="0"/>
                <a:cs typeface="Book Antiqua" charset="0"/>
                <a:sym typeface="Book Antiqua" charset="0"/>
              </a:rPr>
              <a:t>chèques</a:t>
            </a:r>
            <a:r>
              <a:rPr lang="en-US" sz="1800" dirty="0">
                <a:latin typeface="Book Antiqua" charset="0"/>
                <a:ea typeface="Book Antiqua" charset="0"/>
                <a:cs typeface="Book Antiqua" charset="0"/>
                <a:sym typeface="Book Antiqua" charset="0"/>
              </a:rPr>
              <a:t> pour les clients </a:t>
            </a:r>
            <a:r>
              <a:rPr lang="en-US" sz="1800" dirty="0" err="1">
                <a:latin typeface="Book Antiqua" charset="0"/>
                <a:ea typeface="Book Antiqua" charset="0"/>
                <a:cs typeface="Book Antiqua" charset="0"/>
                <a:sym typeface="Book Antiqua" charset="0"/>
              </a:rPr>
              <a:t>porteurs</a:t>
            </a:r>
            <a:r>
              <a:rPr lang="en-US" sz="1800" dirty="0">
                <a:latin typeface="Book Antiqua" charset="0"/>
                <a:ea typeface="Book Antiqua" charset="0"/>
                <a:cs typeface="Book Antiqua" charset="0"/>
                <a:sym typeface="Book Antiqua" charset="0"/>
              </a:rPr>
              <a:t> de carte de </a:t>
            </a:r>
            <a:r>
              <a:rPr lang="en-US" sz="1800" dirty="0" err="1">
                <a:latin typeface="Book Antiqua" charset="0"/>
                <a:ea typeface="Book Antiqua" charset="0"/>
                <a:cs typeface="Book Antiqua" charset="0"/>
                <a:sym typeface="Book Antiqua" charset="0"/>
              </a:rPr>
              <a:t>crédit</a:t>
            </a:r>
            <a:r>
              <a:rPr lang="en-US" sz="1800" dirty="0">
                <a:latin typeface="Book Antiqua" charset="0"/>
                <a:ea typeface="Book Antiqua" charset="0"/>
                <a:cs typeface="Book Antiqua" charset="0"/>
                <a:sym typeface="Book Antiqua" charset="0"/>
              </a:rPr>
              <a:t> de la </a:t>
            </a:r>
            <a:r>
              <a:rPr lang="en-US" sz="1800" dirty="0" err="1">
                <a:latin typeface="Book Antiqua" charset="0"/>
                <a:ea typeface="Book Antiqua" charset="0"/>
                <a:cs typeface="Book Antiqua" charset="0"/>
                <a:sym typeface="Book Antiqua" charset="0"/>
              </a:rPr>
              <a:t>banque</a:t>
            </a:r>
            <a:r>
              <a:rPr lang="en-US" sz="1800" dirty="0">
                <a:latin typeface="Book Antiqua" charset="0"/>
                <a:ea typeface="Book Antiqua" charset="0"/>
                <a:cs typeface="Book Antiqua" charset="0"/>
                <a:sym typeface="Book Antiqua" charset="0"/>
              </a:rPr>
              <a:t> </a:t>
            </a:r>
            <a:r>
              <a:rPr lang="en-US" sz="1800" dirty="0" err="1">
                <a:latin typeface="Book Antiqua" charset="0"/>
                <a:ea typeface="Book Antiqua" charset="0"/>
                <a:cs typeface="Book Antiqua" charset="0"/>
                <a:sym typeface="Book Antiqua" charset="0"/>
              </a:rPr>
              <a:t>adossée</a:t>
            </a:r>
            <a:r>
              <a:rPr lang="en-US" sz="1800" dirty="0">
                <a:latin typeface="Book Antiqua" charset="0"/>
                <a:ea typeface="Book Antiqua" charset="0"/>
                <a:cs typeface="Book Antiqua" charset="0"/>
                <a:sym typeface="Book Antiqua" charset="0"/>
              </a:rPr>
              <a:t> au GAB</a:t>
            </a:r>
            <a:endParaRPr lang="en-US" sz="1800" dirty="0">
              <a:latin typeface="Book Antiqua" charset="0"/>
              <a:sym typeface="Book Antiqua" charset="0"/>
            </a:endParaRPr>
          </a:p>
          <a:p>
            <a:pPr marL="425450" indent="-385763">
              <a:spcBef>
                <a:spcPts val="650"/>
              </a:spcBef>
              <a:buSzPct val="99000"/>
              <a:buFontTx/>
              <a:buAutoNum type="arabicPeriod"/>
            </a:pPr>
            <a:r>
              <a:rPr lang="en-US" sz="1800" dirty="0" err="1">
                <a:latin typeface="Book Antiqua" charset="0"/>
                <a:ea typeface="Book Antiqua" charset="0"/>
                <a:cs typeface="Book Antiqua" charset="0"/>
                <a:sym typeface="Book Antiqua" charset="0"/>
              </a:rPr>
              <a:t>Toutes</a:t>
            </a:r>
            <a:r>
              <a:rPr lang="en-US" sz="1800" dirty="0">
                <a:latin typeface="Book Antiqua" charset="0"/>
                <a:ea typeface="Book Antiqua" charset="0"/>
                <a:cs typeface="Book Antiqua" charset="0"/>
                <a:sym typeface="Book Antiqua" charset="0"/>
              </a:rPr>
              <a:t> les transactions </a:t>
            </a:r>
            <a:r>
              <a:rPr lang="en-US" sz="1800" dirty="0" err="1">
                <a:latin typeface="Book Antiqua" charset="0"/>
                <a:ea typeface="Book Antiqua" charset="0"/>
                <a:cs typeface="Book Antiqua" charset="0"/>
                <a:sym typeface="Book Antiqua" charset="0"/>
              </a:rPr>
              <a:t>sont</a:t>
            </a:r>
            <a:r>
              <a:rPr lang="en-US" sz="1800" dirty="0">
                <a:latin typeface="Book Antiqua" charset="0"/>
                <a:ea typeface="Book Antiqua" charset="0"/>
                <a:cs typeface="Book Antiqua" charset="0"/>
                <a:sym typeface="Book Antiqua" charset="0"/>
              </a:rPr>
              <a:t> </a:t>
            </a:r>
            <a:r>
              <a:rPr lang="en-US" sz="1800" dirty="0" err="1">
                <a:latin typeface="Book Antiqua" charset="0"/>
                <a:ea typeface="Book Antiqua" charset="0"/>
                <a:cs typeface="Book Antiqua" charset="0"/>
                <a:sym typeface="Book Antiqua" charset="0"/>
              </a:rPr>
              <a:t>sécurisées</a:t>
            </a:r>
            <a:endParaRPr lang="en-US" sz="1800" dirty="0">
              <a:latin typeface="Book Antiqua" charset="0"/>
              <a:sym typeface="Book Antiqua" charset="0"/>
            </a:endParaRPr>
          </a:p>
          <a:p>
            <a:pPr marL="425450" indent="-385763">
              <a:spcBef>
                <a:spcPts val="650"/>
              </a:spcBef>
              <a:buSzPct val="99000"/>
              <a:buFontTx/>
              <a:buAutoNum type="arabicPeriod"/>
            </a:pPr>
            <a:r>
              <a:rPr lang="en-US" sz="1800" dirty="0">
                <a:latin typeface="Book Antiqua" charset="0"/>
                <a:ea typeface="Book Antiqua" charset="0"/>
                <a:cs typeface="Book Antiqua" charset="0"/>
                <a:sym typeface="Book Antiqua" charset="0"/>
              </a:rPr>
              <a:t>Il </a:t>
            </a:r>
            <a:r>
              <a:rPr lang="en-US" sz="1800" dirty="0" err="1">
                <a:latin typeface="Book Antiqua" charset="0"/>
                <a:ea typeface="Book Antiqua" charset="0"/>
                <a:cs typeface="Book Antiqua" charset="0"/>
                <a:sym typeface="Book Antiqua" charset="0"/>
              </a:rPr>
              <a:t>est</a:t>
            </a:r>
            <a:r>
              <a:rPr lang="en-US" sz="1800" dirty="0">
                <a:latin typeface="Book Antiqua" charset="0"/>
                <a:ea typeface="Book Antiqua" charset="0"/>
                <a:cs typeface="Book Antiqua" charset="0"/>
                <a:sym typeface="Book Antiqua" charset="0"/>
              </a:rPr>
              <a:t> </a:t>
            </a:r>
            <a:r>
              <a:rPr lang="en-US" sz="1800" dirty="0" err="1">
                <a:latin typeface="Book Antiqua" charset="0"/>
                <a:ea typeface="Book Antiqua" charset="0"/>
                <a:cs typeface="Book Antiqua" charset="0"/>
                <a:sym typeface="Book Antiqua" charset="0"/>
              </a:rPr>
              <a:t>parfois</a:t>
            </a:r>
            <a:r>
              <a:rPr lang="en-US" sz="1800" dirty="0">
                <a:latin typeface="Book Antiqua" charset="0"/>
                <a:ea typeface="Book Antiqua" charset="0"/>
                <a:cs typeface="Book Antiqua" charset="0"/>
                <a:sym typeface="Book Antiqua" charset="0"/>
              </a:rPr>
              <a:t> </a:t>
            </a:r>
            <a:r>
              <a:rPr lang="en-US" sz="1800" dirty="0" err="1">
                <a:latin typeface="Book Antiqua" charset="0"/>
                <a:ea typeface="Book Antiqua" charset="0"/>
                <a:cs typeface="Book Antiqua" charset="0"/>
                <a:sym typeface="Book Antiqua" charset="0"/>
              </a:rPr>
              <a:t>nécessaire</a:t>
            </a:r>
            <a:r>
              <a:rPr lang="en-US" sz="1800" dirty="0">
                <a:latin typeface="Book Antiqua" charset="0"/>
                <a:ea typeface="Book Antiqua" charset="0"/>
                <a:cs typeface="Book Antiqua" charset="0"/>
                <a:sym typeface="Book Antiqua" charset="0"/>
              </a:rPr>
              <a:t> de recharger le </a:t>
            </a:r>
            <a:r>
              <a:rPr lang="en-US" sz="1800" dirty="0" err="1">
                <a:latin typeface="Book Antiqua" charset="0"/>
                <a:ea typeface="Book Antiqua" charset="0"/>
                <a:cs typeface="Book Antiqua" charset="0"/>
                <a:sym typeface="Book Antiqua" charset="0"/>
              </a:rPr>
              <a:t>distributeur</a:t>
            </a:r>
            <a:endParaRPr lang="en-US" sz="1800" dirty="0">
              <a:latin typeface="Book Antiqua" charset="0"/>
              <a:sym typeface="Book Antiqua" charset="0"/>
            </a:endParaRPr>
          </a:p>
          <a:p>
            <a:pPr marL="425450" indent="-385763">
              <a:spcBef>
                <a:spcPts val="650"/>
              </a:spcBef>
              <a:buSzPct val="99000"/>
              <a:buFontTx/>
              <a:buAutoNum type="arabicPeriod"/>
            </a:pPr>
            <a:r>
              <a:rPr lang="en-US" sz="1800" dirty="0">
                <a:latin typeface="Book Antiqua" charset="0"/>
                <a:ea typeface="Book Antiqua" charset="0"/>
                <a:cs typeface="Book Antiqua" charset="0"/>
                <a:sym typeface="Book Antiqua" charset="0"/>
              </a:rPr>
              <a:t>En </a:t>
            </a:r>
            <a:r>
              <a:rPr lang="en-US" sz="1800" dirty="0" err="1">
                <a:latin typeface="Book Antiqua" charset="0"/>
                <a:ea typeface="Book Antiqua" charset="0"/>
                <a:cs typeface="Book Antiqua" charset="0"/>
                <a:sym typeface="Book Antiqua" charset="0"/>
              </a:rPr>
              <a:t>cas</a:t>
            </a:r>
            <a:r>
              <a:rPr lang="en-US" sz="1800" dirty="0">
                <a:latin typeface="Book Antiqua" charset="0"/>
                <a:ea typeface="Book Antiqua" charset="0"/>
                <a:cs typeface="Book Antiqua" charset="0"/>
                <a:sym typeface="Book Antiqua" charset="0"/>
              </a:rPr>
              <a:t> de </a:t>
            </a:r>
            <a:r>
              <a:rPr lang="en-US" sz="1800" dirty="0" err="1">
                <a:latin typeface="Book Antiqua" charset="0"/>
                <a:ea typeface="Book Antiqua" charset="0"/>
                <a:cs typeface="Book Antiqua" charset="0"/>
                <a:sym typeface="Book Antiqua" charset="0"/>
              </a:rPr>
              <a:t>problème</a:t>
            </a:r>
            <a:r>
              <a:rPr lang="en-US" sz="1800" dirty="0">
                <a:latin typeface="Book Antiqua" charset="0"/>
                <a:ea typeface="Book Antiqua" charset="0"/>
                <a:cs typeface="Book Antiqua" charset="0"/>
                <a:sym typeface="Book Antiqua" charset="0"/>
              </a:rPr>
              <a:t>, </a:t>
            </a:r>
            <a:r>
              <a:rPr lang="en-US" sz="1800" dirty="0" err="1">
                <a:latin typeface="Book Antiqua" charset="0"/>
                <a:ea typeface="Book Antiqua" charset="0"/>
                <a:cs typeface="Book Antiqua" charset="0"/>
                <a:sym typeface="Book Antiqua" charset="0"/>
              </a:rPr>
              <a:t>il</a:t>
            </a:r>
            <a:r>
              <a:rPr lang="en-US" sz="1800" dirty="0">
                <a:latin typeface="Book Antiqua" charset="0"/>
                <a:ea typeface="Book Antiqua" charset="0"/>
                <a:cs typeface="Book Antiqua" charset="0"/>
                <a:sym typeface="Book Antiqua" charset="0"/>
              </a:rPr>
              <a:t> </a:t>
            </a:r>
            <a:r>
              <a:rPr lang="en-US" sz="1800" dirty="0" err="1">
                <a:latin typeface="Book Antiqua" charset="0"/>
                <a:ea typeface="Book Antiqua" charset="0"/>
                <a:cs typeface="Book Antiqua" charset="0"/>
                <a:sym typeface="Book Antiqua" charset="0"/>
              </a:rPr>
              <a:t>faut</a:t>
            </a:r>
            <a:r>
              <a:rPr lang="en-US" sz="1800" dirty="0">
                <a:latin typeface="Book Antiqua" charset="0"/>
                <a:ea typeface="Book Antiqua" charset="0"/>
                <a:cs typeface="Book Antiqua" charset="0"/>
                <a:sym typeface="Book Antiqua" charset="0"/>
              </a:rPr>
              <a:t> </a:t>
            </a:r>
            <a:r>
              <a:rPr lang="en-US" sz="1800" dirty="0" err="1">
                <a:latin typeface="Book Antiqua" charset="0"/>
                <a:ea typeface="Book Antiqua" charset="0"/>
                <a:cs typeface="Book Antiqua" charset="0"/>
                <a:sym typeface="Book Antiqua" charset="0"/>
              </a:rPr>
              <a:t>s’adresser</a:t>
            </a:r>
            <a:r>
              <a:rPr lang="en-US" sz="1800" dirty="0">
                <a:latin typeface="Book Antiqua" charset="0"/>
                <a:ea typeface="Book Antiqua" charset="0"/>
                <a:cs typeface="Book Antiqua" charset="0"/>
                <a:sym typeface="Book Antiqua" charset="0"/>
              </a:rPr>
              <a:t> au </a:t>
            </a:r>
            <a:r>
              <a:rPr lang="en-US" sz="1800" dirty="0" err="1">
                <a:latin typeface="Book Antiqua" charset="0"/>
                <a:ea typeface="Book Antiqua" charset="0"/>
                <a:cs typeface="Book Antiqua" charset="0"/>
                <a:sym typeface="Book Antiqua" charset="0"/>
              </a:rPr>
              <a:t>guichet</a:t>
            </a:r>
            <a:r>
              <a:rPr lang="en-US" sz="1800" dirty="0">
                <a:latin typeface="Book Antiqua" charset="0"/>
                <a:ea typeface="Book Antiqua" charset="0"/>
                <a:cs typeface="Book Antiqua" charset="0"/>
                <a:sym typeface="Book Antiqua" charset="0"/>
              </a:rPr>
              <a:t>.</a:t>
            </a:r>
            <a:endParaRPr lang="en-US" sz="1800" dirty="0">
              <a:latin typeface="Book Antiqua" charset="0"/>
              <a:sym typeface="Book Antiqua" charset="0"/>
            </a:endParaRPr>
          </a:p>
        </p:txBody>
      </p:sp>
      <p:sp>
        <p:nvSpPr>
          <p:cNvPr id="5" name="Espace réservé du numéro de diapositive 4"/>
          <p:cNvSpPr>
            <a:spLocks noGrp="1"/>
          </p:cNvSpPr>
          <p:nvPr>
            <p:ph type="sldNum" sz="quarter" idx="12"/>
          </p:nvPr>
        </p:nvSpPr>
        <p:spPr/>
        <p:txBody>
          <a:bodyPr/>
          <a:lstStyle/>
          <a:p>
            <a:fld id="{6ED0838D-2A37-4FD0-B81A-FE99B62D3649}" type="slidenum">
              <a:rPr lang="fr-FR" smtClean="0"/>
              <a:pPr/>
              <a:t>19</a:t>
            </a:fld>
            <a:endParaRPr lang="fr-FR"/>
          </a:p>
        </p:txBody>
      </p:sp>
      <p:sp>
        <p:nvSpPr>
          <p:cNvPr id="112643" name="Rectangle 3"/>
          <p:cNvSpPr>
            <a:spLocks/>
          </p:cNvSpPr>
          <p:nvPr/>
        </p:nvSpPr>
        <p:spPr bwMode="auto">
          <a:xfrm>
            <a:off x="827584" y="5085184"/>
            <a:ext cx="8013700" cy="1879600"/>
          </a:xfrm>
          <a:prstGeom prst="rect">
            <a:avLst/>
          </a:prstGeom>
          <a:noFill/>
          <a:ln w="12700" cap="flat">
            <a:noFill/>
            <a:miter lim="800000"/>
            <a:headEnd type="none" w="med" len="med"/>
            <a:tailEnd type="none" w="med" len="med"/>
          </a:ln>
        </p:spPr>
        <p:txBody>
          <a:bodyPr lIns="0" tIns="0" rIns="40639" bIns="0"/>
          <a:lstStyle/>
          <a:p>
            <a:pPr marL="425450" indent="-385763" algn="l">
              <a:spcBef>
                <a:spcPts val="475"/>
              </a:spcBef>
            </a:pPr>
            <a:r>
              <a:rPr lang="en-US" sz="2000" b="1" dirty="0">
                <a:solidFill>
                  <a:schemeClr val="tx1"/>
                </a:solidFill>
                <a:latin typeface="Book Antiqua" charset="0"/>
                <a:ea typeface="Book Antiqua" charset="0"/>
                <a:cs typeface="Book Antiqua" charset="0"/>
                <a:sym typeface="Book Antiqua" charset="0"/>
              </a:rPr>
              <a:t>On se propose de:</a:t>
            </a:r>
          </a:p>
          <a:p>
            <a:pPr marL="425450" indent="-385763" algn="l">
              <a:spcBef>
                <a:spcPts val="475"/>
              </a:spcBef>
              <a:buClr>
                <a:srgbClr val="000000"/>
              </a:buClr>
              <a:buSzPct val="100000"/>
              <a:buFont typeface="Helvetica" charset="0"/>
              <a:buChar char="•"/>
            </a:pPr>
            <a:r>
              <a:rPr lang="en-US" sz="2000" dirty="0">
                <a:solidFill>
                  <a:schemeClr val="tx1"/>
                </a:solidFill>
                <a:latin typeface="Book Antiqua" charset="0"/>
                <a:ea typeface="Book Antiqua" charset="0"/>
                <a:cs typeface="Book Antiqua" charset="0"/>
                <a:sym typeface="Book Antiqua" charset="0"/>
              </a:rPr>
              <a:t>Identifier les </a:t>
            </a:r>
            <a:r>
              <a:rPr lang="en-US" sz="2000" dirty="0" err="1" smtClean="0">
                <a:solidFill>
                  <a:srgbClr val="FF0000"/>
                </a:solidFill>
                <a:latin typeface="Book Antiqua" charset="0"/>
                <a:ea typeface="Book Antiqua" charset="0"/>
                <a:cs typeface="Book Antiqua" charset="0"/>
                <a:sym typeface="Book Antiqua" charset="0"/>
              </a:rPr>
              <a:t>acteurs</a:t>
            </a:r>
            <a:r>
              <a:rPr lang="en-US" sz="2000" dirty="0" smtClean="0">
                <a:solidFill>
                  <a:srgbClr val="FF0000"/>
                </a:solidFill>
                <a:latin typeface="Book Antiqua" charset="0"/>
                <a:ea typeface="Book Antiqua" charset="0"/>
                <a:cs typeface="Book Antiqua" charset="0"/>
                <a:sym typeface="Book Antiqua" charset="0"/>
              </a:rPr>
              <a:t> (</a:t>
            </a:r>
            <a:r>
              <a:rPr lang="en-US" sz="2000" dirty="0" err="1" smtClean="0">
                <a:solidFill>
                  <a:srgbClr val="FF0000"/>
                </a:solidFill>
                <a:latin typeface="Book Antiqua" charset="0"/>
                <a:ea typeface="Book Antiqua" charset="0"/>
                <a:cs typeface="Book Antiqua" charset="0"/>
                <a:sym typeface="Book Antiqua" charset="0"/>
              </a:rPr>
              <a:t>diagramme</a:t>
            </a:r>
            <a:r>
              <a:rPr lang="en-US" sz="2000" dirty="0" smtClean="0">
                <a:solidFill>
                  <a:srgbClr val="FF0000"/>
                </a:solidFill>
                <a:latin typeface="Book Antiqua" charset="0"/>
                <a:ea typeface="Book Antiqua" charset="0"/>
                <a:cs typeface="Book Antiqua" charset="0"/>
                <a:sym typeface="Book Antiqua" charset="0"/>
              </a:rPr>
              <a:t> de </a:t>
            </a:r>
            <a:r>
              <a:rPr lang="en-US" sz="2000" dirty="0" err="1" smtClean="0">
                <a:solidFill>
                  <a:srgbClr val="FF0000"/>
                </a:solidFill>
                <a:latin typeface="Book Antiqua" charset="0"/>
                <a:ea typeface="Book Antiqua" charset="0"/>
                <a:cs typeface="Book Antiqua" charset="0"/>
                <a:sym typeface="Book Antiqua" charset="0"/>
              </a:rPr>
              <a:t>contexte</a:t>
            </a:r>
            <a:r>
              <a:rPr lang="en-US" sz="2000" dirty="0" smtClean="0">
                <a:solidFill>
                  <a:srgbClr val="FF0000"/>
                </a:solidFill>
                <a:latin typeface="Book Antiqua" charset="0"/>
                <a:ea typeface="Book Antiqua" charset="0"/>
                <a:cs typeface="Book Antiqua" charset="0"/>
                <a:sym typeface="Book Antiqua" charset="0"/>
              </a:rPr>
              <a:t>)</a:t>
            </a:r>
            <a:endParaRPr lang="en-US" sz="2000" dirty="0">
              <a:solidFill>
                <a:srgbClr val="FF0000"/>
              </a:solidFill>
              <a:latin typeface="Book Antiqua" charset="0"/>
              <a:ea typeface="Book Antiqua" charset="0"/>
              <a:cs typeface="Book Antiqua" charset="0"/>
              <a:sym typeface="Book Antiqua" charset="0"/>
            </a:endParaRPr>
          </a:p>
          <a:p>
            <a:pPr marL="425450" indent="-385763" algn="l">
              <a:spcBef>
                <a:spcPts val="475"/>
              </a:spcBef>
              <a:buClr>
                <a:srgbClr val="000000"/>
              </a:buClr>
              <a:buSzPct val="100000"/>
              <a:buFont typeface="Helvetica" charset="0"/>
              <a:buChar char="•"/>
            </a:pPr>
            <a:r>
              <a:rPr lang="en-US" sz="2000" dirty="0">
                <a:solidFill>
                  <a:schemeClr val="tx1"/>
                </a:solidFill>
                <a:latin typeface="Book Antiqua" charset="0"/>
                <a:ea typeface="Book Antiqua" charset="0"/>
                <a:cs typeface="Book Antiqua" charset="0"/>
                <a:sym typeface="Book Antiqua" charset="0"/>
              </a:rPr>
              <a:t>Identifier les </a:t>
            </a:r>
            <a:r>
              <a:rPr lang="en-US" sz="2000" dirty="0" err="1">
                <a:solidFill>
                  <a:srgbClr val="FF0000"/>
                </a:solidFill>
                <a:latin typeface="Book Antiqua" charset="0"/>
                <a:ea typeface="Book Antiqua" charset="0"/>
                <a:cs typeface="Book Antiqua" charset="0"/>
                <a:sym typeface="Book Antiqua" charset="0"/>
              </a:rPr>
              <a:t>cas</a:t>
            </a:r>
            <a:r>
              <a:rPr lang="en-US" sz="2000" dirty="0">
                <a:solidFill>
                  <a:srgbClr val="FF0000"/>
                </a:solidFill>
                <a:latin typeface="Book Antiqua" charset="0"/>
                <a:ea typeface="Book Antiqua" charset="0"/>
                <a:cs typeface="Book Antiqua" charset="0"/>
                <a:sym typeface="Book Antiqua" charset="0"/>
              </a:rPr>
              <a:t> </a:t>
            </a:r>
            <a:r>
              <a:rPr lang="en-US" sz="2000" dirty="0" err="1">
                <a:solidFill>
                  <a:srgbClr val="FF0000"/>
                </a:solidFill>
                <a:latin typeface="Book Antiqua" charset="0"/>
                <a:ea typeface="Book Antiqua" charset="0"/>
                <a:cs typeface="Book Antiqua" charset="0"/>
                <a:sym typeface="Book Antiqua" charset="0"/>
              </a:rPr>
              <a:t>d’utilisation</a:t>
            </a:r>
            <a:endParaRPr lang="en-US" sz="2000" dirty="0">
              <a:solidFill>
                <a:srgbClr val="FF0000"/>
              </a:solidFill>
              <a:latin typeface="Book Antiqua" charset="0"/>
              <a:ea typeface="Book Antiqua" charset="0"/>
              <a:cs typeface="Book Antiqua" charset="0"/>
              <a:sym typeface="Book Antiqua" charset="0"/>
            </a:endParaRPr>
          </a:p>
          <a:p>
            <a:pPr marL="425450" indent="-385763" algn="l">
              <a:spcBef>
                <a:spcPts val="475"/>
              </a:spcBef>
              <a:buClr>
                <a:srgbClr val="000000"/>
              </a:buClr>
              <a:buSzPct val="100000"/>
              <a:buFont typeface="Helvetica" charset="0"/>
              <a:buChar char="•"/>
            </a:pPr>
            <a:r>
              <a:rPr lang="en-US" sz="2000" dirty="0" err="1">
                <a:solidFill>
                  <a:schemeClr val="tx1"/>
                </a:solidFill>
                <a:latin typeface="Book Antiqua" charset="0"/>
                <a:ea typeface="Book Antiqua" charset="0"/>
                <a:cs typeface="Book Antiqua" charset="0"/>
                <a:sym typeface="Book Antiqua" charset="0"/>
              </a:rPr>
              <a:t>Construire</a:t>
            </a:r>
            <a:r>
              <a:rPr lang="en-US" sz="2000" dirty="0">
                <a:solidFill>
                  <a:schemeClr val="tx1"/>
                </a:solidFill>
                <a:latin typeface="Book Antiqua" charset="0"/>
                <a:ea typeface="Book Antiqua" charset="0"/>
                <a:cs typeface="Book Antiqua" charset="0"/>
                <a:sym typeface="Book Antiqua" charset="0"/>
              </a:rPr>
              <a:t> un </a:t>
            </a:r>
            <a:r>
              <a:rPr lang="en-US" sz="2000" dirty="0" err="1">
                <a:solidFill>
                  <a:srgbClr val="FF0000"/>
                </a:solidFill>
                <a:latin typeface="Book Antiqua" charset="0"/>
                <a:ea typeface="Book Antiqua" charset="0"/>
                <a:cs typeface="Book Antiqua" charset="0"/>
                <a:sym typeface="Book Antiqua" charset="0"/>
              </a:rPr>
              <a:t>diagramme</a:t>
            </a:r>
            <a:r>
              <a:rPr lang="en-US" sz="2000" dirty="0">
                <a:solidFill>
                  <a:srgbClr val="FF0000"/>
                </a:solidFill>
                <a:latin typeface="Book Antiqua" charset="0"/>
                <a:ea typeface="Book Antiqua" charset="0"/>
                <a:cs typeface="Book Antiqua" charset="0"/>
                <a:sym typeface="Book Antiqua" charset="0"/>
              </a:rPr>
              <a:t> des </a:t>
            </a:r>
            <a:r>
              <a:rPr lang="en-US" sz="2000" dirty="0" err="1">
                <a:solidFill>
                  <a:srgbClr val="FF0000"/>
                </a:solidFill>
                <a:latin typeface="Book Antiqua" charset="0"/>
                <a:ea typeface="Book Antiqua" charset="0"/>
                <a:cs typeface="Book Antiqua" charset="0"/>
                <a:sym typeface="Book Antiqua" charset="0"/>
              </a:rPr>
              <a:t>cas</a:t>
            </a:r>
            <a:r>
              <a:rPr lang="en-US" sz="2000" dirty="0">
                <a:solidFill>
                  <a:srgbClr val="FF0000"/>
                </a:solidFill>
                <a:latin typeface="Book Antiqua" charset="0"/>
                <a:ea typeface="Book Antiqua" charset="0"/>
                <a:cs typeface="Book Antiqua" charset="0"/>
                <a:sym typeface="Book Antiqua" charset="0"/>
              </a:rPr>
              <a:t> </a:t>
            </a:r>
            <a:r>
              <a:rPr lang="en-US" sz="2000" dirty="0" err="1">
                <a:solidFill>
                  <a:srgbClr val="FF0000"/>
                </a:solidFill>
                <a:latin typeface="Book Antiqua" charset="0"/>
                <a:ea typeface="Book Antiqua" charset="0"/>
                <a:cs typeface="Book Antiqua" charset="0"/>
                <a:sym typeface="Book Antiqua" charset="0"/>
              </a:rPr>
              <a:t>d’utilisation</a:t>
            </a:r>
            <a:endParaRPr lang="en-US" sz="2000" dirty="0">
              <a:solidFill>
                <a:srgbClr val="FF0000"/>
              </a:solidFill>
              <a:latin typeface="Book Antiqua" charset="0"/>
              <a:ea typeface="Book Antiqua" charset="0"/>
              <a:cs typeface="Book Antiqua" charset="0"/>
              <a:sym typeface="Book Antiqua" charset="0"/>
            </a:endParaRPr>
          </a:p>
          <a:p>
            <a:pPr marL="425450" indent="-385763" algn="l">
              <a:spcBef>
                <a:spcPts val="475"/>
              </a:spcBef>
              <a:buClr>
                <a:srgbClr val="000000"/>
              </a:buClr>
              <a:buSzPct val="100000"/>
              <a:buFont typeface="Helvetica" charset="0"/>
              <a:buChar char="•"/>
            </a:pPr>
            <a:r>
              <a:rPr lang="en-US" sz="2000" dirty="0" err="1">
                <a:solidFill>
                  <a:schemeClr val="tx1"/>
                </a:solidFill>
                <a:latin typeface="Book Antiqua" charset="0"/>
                <a:ea typeface="Book Antiqua" charset="0"/>
                <a:cs typeface="Book Antiqua" charset="0"/>
                <a:sym typeface="Book Antiqua" charset="0"/>
              </a:rPr>
              <a:t>Décrire</a:t>
            </a:r>
            <a:r>
              <a:rPr lang="en-US" sz="2000" dirty="0">
                <a:solidFill>
                  <a:schemeClr val="tx1"/>
                </a:solidFill>
                <a:latin typeface="Book Antiqua" charset="0"/>
                <a:ea typeface="Book Antiqua" charset="0"/>
                <a:cs typeface="Book Antiqua" charset="0"/>
                <a:sym typeface="Book Antiqua" charset="0"/>
              </a:rPr>
              <a:t> </a:t>
            </a:r>
            <a:r>
              <a:rPr lang="en-US" sz="2000" dirty="0" err="1">
                <a:solidFill>
                  <a:srgbClr val="3333CC"/>
                </a:solidFill>
                <a:latin typeface="Book Antiqua" charset="0"/>
                <a:ea typeface="Book Antiqua" charset="0"/>
                <a:cs typeface="Book Antiqua" charset="0"/>
                <a:sym typeface="Book Antiqua" charset="0"/>
              </a:rPr>
              <a:t>textuellement</a:t>
            </a:r>
            <a:r>
              <a:rPr lang="en-US" sz="2000" dirty="0">
                <a:solidFill>
                  <a:schemeClr val="tx1"/>
                </a:solidFill>
                <a:latin typeface="Book Antiqua" charset="0"/>
                <a:ea typeface="Book Antiqua" charset="0"/>
                <a:cs typeface="Book Antiqua" charset="0"/>
                <a:sym typeface="Book Antiqua" charset="0"/>
              </a:rPr>
              <a:t> les </a:t>
            </a:r>
            <a:r>
              <a:rPr lang="en-US" sz="2000" dirty="0" err="1">
                <a:solidFill>
                  <a:schemeClr val="tx1"/>
                </a:solidFill>
                <a:latin typeface="Book Antiqua" charset="0"/>
                <a:ea typeface="Book Antiqua" charset="0"/>
                <a:cs typeface="Book Antiqua" charset="0"/>
                <a:sym typeface="Book Antiqua" charset="0"/>
              </a:rPr>
              <a:t>cas</a:t>
            </a:r>
            <a:r>
              <a:rPr lang="en-US" sz="2000" dirty="0">
                <a:solidFill>
                  <a:schemeClr val="tx1"/>
                </a:solidFill>
                <a:latin typeface="Book Antiqua" charset="0"/>
                <a:ea typeface="Book Antiqua" charset="0"/>
                <a:cs typeface="Book Antiqua" charset="0"/>
                <a:sym typeface="Book Antiqua" charset="0"/>
              </a:rPr>
              <a:t> </a:t>
            </a:r>
            <a:r>
              <a:rPr lang="en-US" sz="2000" dirty="0" err="1">
                <a:solidFill>
                  <a:schemeClr val="tx1"/>
                </a:solidFill>
                <a:latin typeface="Book Antiqua" charset="0"/>
                <a:ea typeface="Book Antiqua" charset="0"/>
                <a:cs typeface="Book Antiqua" charset="0"/>
                <a:sym typeface="Book Antiqua" charset="0"/>
              </a:rPr>
              <a:t>d’utilisation</a:t>
            </a:r>
            <a:endParaRPr lang="en-US" sz="2000" dirty="0">
              <a:solidFill>
                <a:schemeClr val="tx1"/>
              </a:solidFill>
              <a:latin typeface="Book Antiqua" charset="0"/>
              <a:ea typeface="Book Antiqua" charset="0"/>
              <a:cs typeface="Book Antiqua" charset="0"/>
              <a:sym typeface="Book Antiqua" charset="0"/>
            </a:endParaRPr>
          </a:p>
        </p:txBody>
      </p:sp>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PLAN</a:t>
            </a:r>
            <a:endParaRPr lang="fr-FR" dirty="0"/>
          </a:p>
        </p:txBody>
      </p:sp>
      <p:sp>
        <p:nvSpPr>
          <p:cNvPr id="3" name="Espace réservé du contenu 2"/>
          <p:cNvSpPr>
            <a:spLocks noGrp="1"/>
          </p:cNvSpPr>
          <p:nvPr>
            <p:ph idx="1"/>
          </p:nvPr>
        </p:nvSpPr>
        <p:spPr/>
        <p:txBody>
          <a:bodyPr/>
          <a:lstStyle/>
          <a:p>
            <a:pPr marL="514350" indent="-514350">
              <a:buFont typeface="+mj-lt"/>
              <a:buAutoNum type="arabicPeriod"/>
            </a:pPr>
            <a:r>
              <a:rPr lang="fr-FR" dirty="0" smtClean="0"/>
              <a:t>Utilisation d’un dico du </a:t>
            </a:r>
            <a:r>
              <a:rPr lang="fr-FR" dirty="0" smtClean="0"/>
              <a:t>domaine</a:t>
            </a:r>
          </a:p>
          <a:p>
            <a:pPr marL="514350" indent="-514350">
              <a:buFont typeface="+mj-lt"/>
              <a:buAutoNum type="arabicPeriod"/>
            </a:pPr>
            <a:r>
              <a:rPr lang="fr-FR" dirty="0" smtClean="0"/>
              <a:t>Qui: Diagramme de contexte</a:t>
            </a:r>
            <a:endParaRPr lang="fr-FR" dirty="0" smtClean="0"/>
          </a:p>
          <a:p>
            <a:pPr marL="514350" indent="-514350">
              <a:buFont typeface="+mj-lt"/>
              <a:buAutoNum type="arabicPeriod"/>
            </a:pPr>
            <a:r>
              <a:rPr lang="fr-FR" dirty="0" smtClean="0"/>
              <a:t>Quoi: Use </a:t>
            </a:r>
            <a:r>
              <a:rPr lang="fr-FR" dirty="0" smtClean="0"/>
              <a:t>cases</a:t>
            </a:r>
          </a:p>
          <a:p>
            <a:pPr marL="514350" indent="-514350">
              <a:buFont typeface="+mj-lt"/>
              <a:buAutoNum type="arabicPeriod"/>
            </a:pPr>
            <a:r>
              <a:rPr lang="fr-FR" dirty="0" smtClean="0"/>
              <a:t>Construction </a:t>
            </a:r>
            <a:r>
              <a:rPr lang="fr-FR" dirty="0" smtClean="0"/>
              <a:t>use case</a:t>
            </a:r>
          </a:p>
          <a:p>
            <a:pPr marL="514350" indent="-514350">
              <a:buFont typeface="+mj-lt"/>
              <a:buAutoNum type="arabicPeriod"/>
            </a:pPr>
            <a:r>
              <a:rPr lang="fr-FR" dirty="0" smtClean="0"/>
              <a:t>Compléments</a:t>
            </a:r>
          </a:p>
          <a:p>
            <a:pPr marL="857250" lvl="1" indent="-514350">
              <a:buFont typeface="+mj-lt"/>
              <a:buAutoNum type="arabicPeriod"/>
            </a:pPr>
            <a:r>
              <a:rPr lang="fr-FR" dirty="0" smtClean="0"/>
              <a:t>Les tests</a:t>
            </a:r>
          </a:p>
          <a:p>
            <a:pPr marL="857250" lvl="1" indent="-514350">
              <a:buFont typeface="+mj-lt"/>
              <a:buAutoNum type="arabicPeriod"/>
            </a:pPr>
            <a:r>
              <a:rPr lang="fr-FR" dirty="0" smtClean="0"/>
              <a:t>Relations entre UC</a:t>
            </a:r>
          </a:p>
          <a:p>
            <a:pPr marL="857250" lvl="1" indent="-514350">
              <a:buFont typeface="+mj-lt"/>
              <a:buAutoNum type="arabicPeriod"/>
            </a:pPr>
            <a:r>
              <a:rPr lang="fr-FR" dirty="0" smtClean="0"/>
              <a:t>Packages </a:t>
            </a:r>
          </a:p>
          <a:p>
            <a:pPr marL="857250" lvl="1" indent="-514350">
              <a:buFont typeface="+mj-lt"/>
              <a:buAutoNum type="arabicPeriod"/>
            </a:pPr>
            <a:endParaRPr lang="fr-FR" dirty="0" smtClean="0"/>
          </a:p>
          <a:p>
            <a:pPr marL="857250" lvl="1" indent="-514350">
              <a:buFont typeface="+mj-lt"/>
              <a:buAutoNum type="arabicPeriod"/>
            </a:pPr>
            <a:endParaRPr lang="fr-FR" dirty="0"/>
          </a:p>
        </p:txBody>
      </p:sp>
      <p:sp>
        <p:nvSpPr>
          <p:cNvPr id="4" name="Espace réservé du numéro de diapositive 3"/>
          <p:cNvSpPr>
            <a:spLocks noGrp="1"/>
          </p:cNvSpPr>
          <p:nvPr>
            <p:ph type="sldNum" sz="quarter" idx="12"/>
          </p:nvPr>
        </p:nvSpPr>
        <p:spPr/>
        <p:txBody>
          <a:bodyPr/>
          <a:lstStyle/>
          <a:p>
            <a:fld id="{6ED0838D-2A37-4FD0-B81A-FE99B62D3649}" type="slidenum">
              <a:rPr lang="fr-FR" smtClean="0"/>
              <a:pPr/>
              <a:t>2</a:t>
            </a:fld>
            <a:endParaRPr lang="fr-FR"/>
          </a:p>
        </p:txBody>
      </p:sp>
    </p:spTree>
  </p:cSld>
  <p:clrMapOvr>
    <a:masterClrMapping/>
  </p:clrMapOvr>
  <p:transition spd="med">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Diagrammes de contexte</a:t>
            </a:r>
            <a:endParaRPr lang="fr-FR" dirty="0"/>
          </a:p>
        </p:txBody>
      </p:sp>
      <p:sp>
        <p:nvSpPr>
          <p:cNvPr id="4" name="Rectangle 1"/>
          <p:cNvSpPr>
            <a:spLocks noGrp="1"/>
          </p:cNvSpPr>
          <p:nvPr>
            <p:ph idx="1"/>
          </p:nvPr>
        </p:nvSpPr>
        <p:spPr bwMode="auto">
          <a:prstGeom prst="rect">
            <a:avLst/>
          </a:prstGeom>
          <a:noFill/>
          <a:ln w="12700" cap="flat">
            <a:noFill/>
            <a:miter lim="800000"/>
            <a:headEnd type="none" w="med" len="med"/>
            <a:tailEnd type="none" w="med" len="med"/>
          </a:ln>
        </p:spPr>
        <p:txBody>
          <a:bodyPr lIns="0" tIns="0" rIns="40639" bIns="0"/>
          <a:lstStyle/>
          <a:p>
            <a:pPr marL="39688" algn="just">
              <a:spcBef>
                <a:spcPts val="1700"/>
              </a:spcBef>
            </a:pPr>
            <a:r>
              <a:rPr lang="en-US" dirty="0">
                <a:solidFill>
                  <a:schemeClr val="tx1"/>
                </a:solidFill>
                <a:latin typeface="Book Antiqua" charset="0"/>
                <a:ea typeface="Book Antiqua" charset="0"/>
                <a:cs typeface="Book Antiqua" charset="0"/>
                <a:sym typeface="Book Antiqua" charset="0"/>
              </a:rPr>
              <a:t>Le GAB </a:t>
            </a:r>
            <a:r>
              <a:rPr lang="en-US" dirty="0" err="1">
                <a:solidFill>
                  <a:schemeClr val="tx1"/>
                </a:solidFill>
                <a:latin typeface="Book Antiqua" charset="0"/>
                <a:ea typeface="Book Antiqua" charset="0"/>
                <a:cs typeface="Book Antiqua" charset="0"/>
                <a:sym typeface="Book Antiqua" charset="0"/>
              </a:rPr>
              <a:t>est</a:t>
            </a:r>
            <a:r>
              <a:rPr lang="en-US" dirty="0">
                <a:solidFill>
                  <a:schemeClr val="tx1"/>
                </a:solidFill>
                <a:latin typeface="Book Antiqua" charset="0"/>
                <a:ea typeface="Book Antiqua" charset="0"/>
                <a:cs typeface="Book Antiqua" charset="0"/>
                <a:sym typeface="Book Antiqua" charset="0"/>
              </a:rPr>
              <a:t> un </a:t>
            </a:r>
            <a:r>
              <a:rPr lang="en-US" dirty="0" err="1">
                <a:solidFill>
                  <a:schemeClr val="tx1"/>
                </a:solidFill>
                <a:latin typeface="Book Antiqua" charset="0"/>
                <a:ea typeface="Book Antiqua" charset="0"/>
                <a:cs typeface="Book Antiqua" charset="0"/>
                <a:sym typeface="Book Antiqua" charset="0"/>
              </a:rPr>
              <a:t>système</a:t>
            </a:r>
            <a:r>
              <a:rPr lang="en-US" dirty="0">
                <a:solidFill>
                  <a:schemeClr val="tx1"/>
                </a:solidFill>
                <a:latin typeface="Book Antiqua" charset="0"/>
                <a:ea typeface="Book Antiqua" charset="0"/>
                <a:cs typeface="Book Antiqua" charset="0"/>
                <a:sym typeface="Book Antiqua" charset="0"/>
              </a:rPr>
              <a:t> </a:t>
            </a:r>
            <a:r>
              <a:rPr lang="en-US" dirty="0" err="1">
                <a:solidFill>
                  <a:schemeClr val="tx1"/>
                </a:solidFill>
                <a:latin typeface="Book Antiqua" charset="0"/>
                <a:ea typeface="Book Antiqua" charset="0"/>
                <a:cs typeface="Book Antiqua" charset="0"/>
                <a:sym typeface="Book Antiqua" charset="0"/>
              </a:rPr>
              <a:t>fondamentalement</a:t>
            </a:r>
            <a:r>
              <a:rPr lang="en-US" dirty="0">
                <a:solidFill>
                  <a:schemeClr val="tx1"/>
                </a:solidFill>
                <a:latin typeface="Book Antiqua" charset="0"/>
                <a:ea typeface="Book Antiqua" charset="0"/>
                <a:cs typeface="Book Antiqua" charset="0"/>
                <a:sym typeface="Book Antiqua" charset="0"/>
              </a:rPr>
              <a:t> </a:t>
            </a:r>
            <a:r>
              <a:rPr lang="en-US" dirty="0">
                <a:solidFill>
                  <a:srgbClr val="008000"/>
                </a:solidFill>
                <a:latin typeface="Book Antiqua" charset="0"/>
                <a:ea typeface="Book Antiqua" charset="0"/>
                <a:cs typeface="Book Antiqua" charset="0"/>
                <a:sym typeface="Book Antiqua" charset="0"/>
              </a:rPr>
              <a:t>mono-</a:t>
            </a:r>
            <a:r>
              <a:rPr lang="en-US" dirty="0" err="1">
                <a:solidFill>
                  <a:srgbClr val="008000"/>
                </a:solidFill>
                <a:latin typeface="Book Antiqua" charset="0"/>
                <a:ea typeface="Book Antiqua" charset="0"/>
                <a:cs typeface="Book Antiqua" charset="0"/>
                <a:sym typeface="Book Antiqua" charset="0"/>
              </a:rPr>
              <a:t>utilisateur</a:t>
            </a:r>
            <a:r>
              <a:rPr lang="en-US" dirty="0">
                <a:solidFill>
                  <a:srgbClr val="008000"/>
                </a:solidFill>
                <a:latin typeface="Book Antiqua" charset="0"/>
                <a:ea typeface="Book Antiqua" charset="0"/>
                <a:cs typeface="Book Antiqua" charset="0"/>
                <a:sym typeface="Book Antiqua" charset="0"/>
              </a:rPr>
              <a:t>:</a:t>
            </a:r>
            <a:r>
              <a:rPr lang="en-US" dirty="0">
                <a:solidFill>
                  <a:schemeClr val="tx1"/>
                </a:solidFill>
                <a:latin typeface="Book Antiqua" charset="0"/>
                <a:ea typeface="Book Antiqua" charset="0"/>
                <a:cs typeface="Book Antiqua" charset="0"/>
                <a:sym typeface="Book Antiqua" charset="0"/>
              </a:rPr>
              <a:t> à tout instant, </a:t>
            </a:r>
            <a:r>
              <a:rPr lang="en-US" dirty="0" err="1">
                <a:solidFill>
                  <a:schemeClr val="tx1"/>
                </a:solidFill>
                <a:latin typeface="Book Antiqua" charset="0"/>
                <a:ea typeface="Book Antiqua" charset="0"/>
                <a:cs typeface="Book Antiqua" charset="0"/>
                <a:sym typeface="Book Antiqua" charset="0"/>
              </a:rPr>
              <a:t>il</a:t>
            </a:r>
            <a:r>
              <a:rPr lang="en-US" dirty="0">
                <a:solidFill>
                  <a:schemeClr val="tx1"/>
                </a:solidFill>
                <a:latin typeface="Book Antiqua" charset="0"/>
                <a:ea typeface="Book Antiqua" charset="0"/>
                <a:cs typeface="Book Antiqua" charset="0"/>
                <a:sym typeface="Book Antiqua" charset="0"/>
              </a:rPr>
              <a:t> </a:t>
            </a:r>
            <a:r>
              <a:rPr lang="en-US" dirty="0" err="1">
                <a:solidFill>
                  <a:schemeClr val="tx1"/>
                </a:solidFill>
                <a:latin typeface="Book Antiqua" charset="0"/>
                <a:ea typeface="Book Antiqua" charset="0"/>
                <a:cs typeface="Book Antiqua" charset="0"/>
                <a:sym typeface="Book Antiqua" charset="0"/>
              </a:rPr>
              <a:t>n’y</a:t>
            </a:r>
            <a:r>
              <a:rPr lang="en-US" dirty="0">
                <a:solidFill>
                  <a:schemeClr val="tx1"/>
                </a:solidFill>
                <a:latin typeface="Book Antiqua" charset="0"/>
                <a:ea typeface="Book Antiqua" charset="0"/>
                <a:cs typeface="Book Antiqua" charset="0"/>
                <a:sym typeface="Book Antiqua" charset="0"/>
              </a:rPr>
              <a:t> a </a:t>
            </a:r>
            <a:r>
              <a:rPr lang="en-US" dirty="0" err="1">
                <a:solidFill>
                  <a:schemeClr val="tx1"/>
                </a:solidFill>
                <a:latin typeface="Book Antiqua" charset="0"/>
                <a:ea typeface="Book Antiqua" charset="0"/>
                <a:cs typeface="Book Antiqua" charset="0"/>
                <a:sym typeface="Book Antiqua" charset="0"/>
              </a:rPr>
              <a:t>qu’une</a:t>
            </a:r>
            <a:r>
              <a:rPr lang="en-US" dirty="0">
                <a:solidFill>
                  <a:schemeClr val="tx1"/>
                </a:solidFill>
                <a:latin typeface="Book Antiqua" charset="0"/>
                <a:ea typeface="Book Antiqua" charset="0"/>
                <a:cs typeface="Book Antiqua" charset="0"/>
                <a:sym typeface="Book Antiqua" charset="0"/>
              </a:rPr>
              <a:t> instance de </a:t>
            </a:r>
            <a:r>
              <a:rPr lang="en-US" dirty="0" err="1">
                <a:solidFill>
                  <a:schemeClr val="tx1"/>
                </a:solidFill>
                <a:latin typeface="Book Antiqua" charset="0"/>
                <a:ea typeface="Book Antiqua" charset="0"/>
                <a:cs typeface="Book Antiqua" charset="0"/>
                <a:sym typeface="Book Antiqua" charset="0"/>
              </a:rPr>
              <a:t>chaque</a:t>
            </a:r>
            <a:r>
              <a:rPr lang="en-US" dirty="0">
                <a:solidFill>
                  <a:schemeClr val="tx1"/>
                </a:solidFill>
                <a:latin typeface="Book Antiqua" charset="0"/>
                <a:ea typeface="Book Antiqua" charset="0"/>
                <a:cs typeface="Book Antiqua" charset="0"/>
                <a:sym typeface="Book Antiqua" charset="0"/>
              </a:rPr>
              <a:t> </a:t>
            </a:r>
            <a:r>
              <a:rPr lang="en-US" dirty="0" err="1">
                <a:solidFill>
                  <a:schemeClr val="tx1"/>
                </a:solidFill>
                <a:latin typeface="Book Antiqua" charset="0"/>
                <a:ea typeface="Book Antiqua" charset="0"/>
                <a:cs typeface="Book Antiqua" charset="0"/>
                <a:sym typeface="Book Antiqua" charset="0"/>
              </a:rPr>
              <a:t>acteur</a:t>
            </a:r>
            <a:r>
              <a:rPr lang="en-US" dirty="0">
                <a:solidFill>
                  <a:schemeClr val="tx1"/>
                </a:solidFill>
                <a:latin typeface="Book Antiqua" charset="0"/>
                <a:ea typeface="Book Antiqua" charset="0"/>
                <a:cs typeface="Book Antiqua" charset="0"/>
                <a:sym typeface="Book Antiqua" charset="0"/>
              </a:rPr>
              <a:t> (au maximum) </a:t>
            </a:r>
            <a:r>
              <a:rPr lang="en-US" dirty="0" err="1">
                <a:solidFill>
                  <a:schemeClr val="tx1"/>
                </a:solidFill>
                <a:latin typeface="Book Antiqua" charset="0"/>
                <a:ea typeface="Book Antiqua" charset="0"/>
                <a:cs typeface="Book Antiqua" charset="0"/>
                <a:sym typeface="Book Antiqua" charset="0"/>
              </a:rPr>
              <a:t>connecté</a:t>
            </a:r>
            <a:r>
              <a:rPr lang="en-US" dirty="0">
                <a:solidFill>
                  <a:schemeClr val="tx1"/>
                </a:solidFill>
                <a:latin typeface="Book Antiqua" charset="0"/>
                <a:ea typeface="Book Antiqua" charset="0"/>
                <a:cs typeface="Book Antiqua" charset="0"/>
                <a:sym typeface="Book Antiqua" charset="0"/>
              </a:rPr>
              <a:t> au </a:t>
            </a:r>
            <a:r>
              <a:rPr lang="en-US" dirty="0" err="1">
                <a:solidFill>
                  <a:schemeClr val="tx1"/>
                </a:solidFill>
                <a:latin typeface="Book Antiqua" charset="0"/>
                <a:ea typeface="Book Antiqua" charset="0"/>
                <a:cs typeface="Book Antiqua" charset="0"/>
                <a:sym typeface="Book Antiqua" charset="0"/>
              </a:rPr>
              <a:t>système</a:t>
            </a:r>
            <a:r>
              <a:rPr lang="en-US" dirty="0" smtClean="0">
                <a:solidFill>
                  <a:schemeClr val="tx1"/>
                </a:solidFill>
                <a:latin typeface="Book Antiqua" charset="0"/>
                <a:ea typeface="Book Antiqua" charset="0"/>
                <a:cs typeface="Book Antiqua" charset="0"/>
                <a:sym typeface="Book Antiqua" charset="0"/>
              </a:rPr>
              <a:t>!</a:t>
            </a:r>
          </a:p>
          <a:p>
            <a:pPr marL="39688" algn="just">
              <a:spcBef>
                <a:spcPts val="1700"/>
              </a:spcBef>
            </a:pPr>
            <a:endParaRPr lang="en-US" dirty="0">
              <a:solidFill>
                <a:schemeClr val="tx1"/>
              </a:solidFill>
              <a:latin typeface="Book Antiqua" charset="0"/>
              <a:ea typeface="Book Antiqua" charset="0"/>
              <a:cs typeface="Book Antiqua" charset="0"/>
              <a:sym typeface="Book Antiqua" charset="0"/>
            </a:endParaRPr>
          </a:p>
        </p:txBody>
      </p:sp>
      <p:sp>
        <p:nvSpPr>
          <p:cNvPr id="6" name="Espace réservé du numéro de diapositive 5"/>
          <p:cNvSpPr>
            <a:spLocks noGrp="1"/>
          </p:cNvSpPr>
          <p:nvPr>
            <p:ph type="sldNum" sz="quarter" idx="12"/>
          </p:nvPr>
        </p:nvSpPr>
        <p:spPr/>
        <p:txBody>
          <a:bodyPr/>
          <a:lstStyle/>
          <a:p>
            <a:fld id="{6ED0838D-2A37-4FD0-B81A-FE99B62D3649}" type="slidenum">
              <a:rPr lang="fr-FR" smtClean="0"/>
              <a:pPr/>
              <a:t>20</a:t>
            </a:fld>
            <a:endParaRPr lang="fr-FR"/>
          </a:p>
        </p:txBody>
      </p:sp>
      <p:sp>
        <p:nvSpPr>
          <p:cNvPr id="5" name="Rectangle 2"/>
          <p:cNvSpPr>
            <a:spLocks/>
          </p:cNvSpPr>
          <p:nvPr/>
        </p:nvSpPr>
        <p:spPr bwMode="auto">
          <a:xfrm>
            <a:off x="685800" y="5562600"/>
            <a:ext cx="8013700" cy="774700"/>
          </a:xfrm>
          <a:prstGeom prst="rect">
            <a:avLst/>
          </a:prstGeom>
          <a:noFill/>
          <a:ln w="12700" cap="flat">
            <a:noFill/>
            <a:miter lim="800000"/>
            <a:headEnd type="none" w="med" len="med"/>
            <a:tailEnd type="none" w="med" len="med"/>
          </a:ln>
        </p:spPr>
        <p:txBody>
          <a:bodyPr lIns="0" tIns="0" rIns="40639" bIns="0"/>
          <a:lstStyle/>
          <a:p>
            <a:pPr marL="39688" algn="l">
              <a:spcBef>
                <a:spcPts val="1350"/>
              </a:spcBef>
            </a:pPr>
            <a:r>
              <a:rPr lang="en-US" sz="2400" dirty="0">
                <a:solidFill>
                  <a:schemeClr val="tx1"/>
                </a:solidFill>
                <a:latin typeface="Times New Roman" charset="0"/>
                <a:cs typeface="Times New Roman" charset="0"/>
                <a:sym typeface="Times New Roman" charset="0"/>
              </a:rPr>
              <a:t>Pour simplifier, nous </a:t>
            </a:r>
            <a:r>
              <a:rPr lang="en-US" sz="2400" dirty="0" err="1">
                <a:solidFill>
                  <a:schemeClr val="tx1"/>
                </a:solidFill>
                <a:latin typeface="Times New Roman" charset="0"/>
                <a:cs typeface="Times New Roman" charset="0"/>
                <a:sym typeface="Times New Roman" charset="0"/>
              </a:rPr>
              <a:t>utiliserons</a:t>
            </a:r>
            <a:r>
              <a:rPr lang="en-US" sz="2400" dirty="0">
                <a:solidFill>
                  <a:schemeClr val="tx1"/>
                </a:solidFill>
                <a:latin typeface="Times New Roman" charset="0"/>
                <a:cs typeface="Times New Roman" charset="0"/>
                <a:sym typeface="Times New Roman" charset="0"/>
              </a:rPr>
              <a:t> le </a:t>
            </a:r>
            <a:r>
              <a:rPr lang="en-US" sz="2400" dirty="0" err="1">
                <a:solidFill>
                  <a:schemeClr val="tx1"/>
                </a:solidFill>
                <a:latin typeface="Times New Roman" charset="0"/>
                <a:cs typeface="Times New Roman" charset="0"/>
                <a:sym typeface="Times New Roman" charset="0"/>
              </a:rPr>
              <a:t>terme</a:t>
            </a:r>
            <a:r>
              <a:rPr lang="en-US" sz="2400" dirty="0">
                <a:solidFill>
                  <a:schemeClr val="tx1"/>
                </a:solidFill>
                <a:latin typeface="Times New Roman" charset="0"/>
                <a:cs typeface="Times New Roman" charset="0"/>
                <a:sym typeface="Times New Roman" charset="0"/>
              </a:rPr>
              <a:t> </a:t>
            </a:r>
            <a:r>
              <a:rPr lang="en-US" sz="2400" dirty="0">
                <a:solidFill>
                  <a:srgbClr val="FF0000"/>
                </a:solidFill>
                <a:latin typeface="Times New Roman" charset="0"/>
                <a:cs typeface="Times New Roman" charset="0"/>
                <a:sym typeface="Times New Roman" charset="0"/>
              </a:rPr>
              <a:t>Client </a:t>
            </a:r>
            <a:r>
              <a:rPr lang="en-US" sz="2400" dirty="0" err="1">
                <a:solidFill>
                  <a:srgbClr val="FF0000"/>
                </a:solidFill>
                <a:latin typeface="Times New Roman" charset="0"/>
                <a:cs typeface="Times New Roman" charset="0"/>
                <a:sym typeface="Times New Roman" charset="0"/>
              </a:rPr>
              <a:t>banque</a:t>
            </a:r>
            <a:r>
              <a:rPr lang="en-US" sz="2400" dirty="0">
                <a:solidFill>
                  <a:schemeClr val="tx1"/>
                </a:solidFill>
                <a:latin typeface="Times New Roman" charset="0"/>
                <a:cs typeface="Times New Roman" charset="0"/>
                <a:sym typeface="Times New Roman" charset="0"/>
              </a:rPr>
              <a:t> pour </a:t>
            </a:r>
            <a:r>
              <a:rPr lang="en-US" sz="2400" dirty="0" err="1">
                <a:solidFill>
                  <a:schemeClr val="tx1"/>
                </a:solidFill>
                <a:latin typeface="Times New Roman" charset="0"/>
                <a:cs typeface="Times New Roman" charset="0"/>
                <a:sym typeface="Times New Roman" charset="0"/>
              </a:rPr>
              <a:t>l’acteur</a:t>
            </a:r>
            <a:r>
              <a:rPr lang="en-US" sz="2400" dirty="0">
                <a:solidFill>
                  <a:schemeClr val="tx1"/>
                </a:solidFill>
                <a:latin typeface="Times New Roman" charset="0"/>
                <a:cs typeface="Times New Roman" charset="0"/>
                <a:sym typeface="Times New Roman" charset="0"/>
              </a:rPr>
              <a:t> </a:t>
            </a:r>
            <a:r>
              <a:rPr lang="en-US" sz="2400" dirty="0" err="1">
                <a:solidFill>
                  <a:srgbClr val="FF0000"/>
                </a:solidFill>
                <a:latin typeface="Times New Roman" charset="0"/>
                <a:cs typeface="Times New Roman" charset="0"/>
                <a:sym typeface="Times New Roman" charset="0"/>
              </a:rPr>
              <a:t>Porteur</a:t>
            </a:r>
            <a:r>
              <a:rPr lang="en-US" sz="2400" dirty="0">
                <a:solidFill>
                  <a:srgbClr val="FF0000"/>
                </a:solidFill>
                <a:latin typeface="Times New Roman" charset="0"/>
                <a:cs typeface="Times New Roman" charset="0"/>
                <a:sym typeface="Times New Roman" charset="0"/>
              </a:rPr>
              <a:t> de carte client de la </a:t>
            </a:r>
            <a:r>
              <a:rPr lang="en-US" sz="2400" dirty="0" err="1">
                <a:solidFill>
                  <a:srgbClr val="FF0000"/>
                </a:solidFill>
                <a:latin typeface="Times New Roman" charset="0"/>
                <a:cs typeface="Times New Roman" charset="0"/>
                <a:sym typeface="Times New Roman" charset="0"/>
              </a:rPr>
              <a:t>banque</a:t>
            </a:r>
            <a:r>
              <a:rPr lang="en-US" sz="2400" dirty="0">
                <a:solidFill>
                  <a:schemeClr val="tx1"/>
                </a:solidFill>
                <a:latin typeface="Times New Roman" charset="0"/>
                <a:cs typeface="Times New Roman" charset="0"/>
                <a:sym typeface="Times New Roman" charset="0"/>
              </a:rPr>
              <a:t>.</a:t>
            </a:r>
          </a:p>
        </p:txBody>
      </p:sp>
    </p:spTree>
  </p:cSld>
  <p:clrMapOvr>
    <a:masterClrMapping/>
  </p:clrMapOvr>
  <p:transition spd="med">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1" name="Rectangle 1"/>
          <p:cNvSpPr>
            <a:spLocks noGrp="1" noChangeArrowheads="1"/>
          </p:cNvSpPr>
          <p:nvPr>
            <p:ph type="title"/>
          </p:nvPr>
        </p:nvSpPr>
        <p:spPr>
          <a:ln/>
        </p:spPr>
        <p:txBody>
          <a:bodyPr rIns="132080"/>
          <a:lstStyle/>
          <a:p>
            <a:pPr algn="r"/>
            <a:r>
              <a:rPr lang="en-US" dirty="0" err="1"/>
              <a:t>Diagramme</a:t>
            </a:r>
            <a:r>
              <a:rPr lang="en-US" dirty="0"/>
              <a:t> de </a:t>
            </a:r>
            <a:r>
              <a:rPr lang="en-US" dirty="0" smtClean="0"/>
              <a:t/>
            </a:r>
            <a:br>
              <a:rPr lang="en-US" dirty="0" smtClean="0"/>
            </a:br>
            <a:r>
              <a:rPr lang="en-US" dirty="0" err="1" smtClean="0"/>
              <a:t>contexte</a:t>
            </a:r>
            <a:r>
              <a:rPr lang="en-US" dirty="0" smtClean="0"/>
              <a:t> </a:t>
            </a:r>
            <a:r>
              <a:rPr lang="en-US" dirty="0" err="1"/>
              <a:t>statique</a:t>
            </a:r>
            <a:endParaRPr lang="en-US" dirty="0"/>
          </a:p>
        </p:txBody>
      </p:sp>
      <p:sp>
        <p:nvSpPr>
          <p:cNvPr id="4" name="Espace réservé du numéro de diapositive 3"/>
          <p:cNvSpPr>
            <a:spLocks noGrp="1"/>
          </p:cNvSpPr>
          <p:nvPr>
            <p:ph type="sldNum" sz="quarter" idx="12"/>
          </p:nvPr>
        </p:nvSpPr>
        <p:spPr/>
        <p:txBody>
          <a:bodyPr/>
          <a:lstStyle/>
          <a:p>
            <a:fld id="{6ED0838D-2A37-4FD0-B81A-FE99B62D3649}" type="slidenum">
              <a:rPr lang="fr-FR" smtClean="0"/>
              <a:pPr/>
              <a:t>21</a:t>
            </a:fld>
            <a:endParaRPr lang="fr-FR"/>
          </a:p>
        </p:txBody>
      </p:sp>
      <p:pic>
        <p:nvPicPr>
          <p:cNvPr id="11" name="Picture 1"/>
          <p:cNvPicPr>
            <a:picLocks noGrp="1" noChangeArrowheads="1"/>
          </p:cNvPicPr>
          <p:nvPr>
            <p:ph sz="half" idx="1"/>
          </p:nvPr>
        </p:nvPicPr>
        <p:blipFill>
          <a:blip r:embed="rId2" cstate="print"/>
          <a:srcRect/>
          <a:stretch>
            <a:fillRect/>
          </a:stretch>
        </p:blipFill>
        <p:spPr bwMode="auto">
          <a:xfrm>
            <a:off x="4642620" y="2828075"/>
            <a:ext cx="3636963" cy="3106362"/>
          </a:xfrm>
          <a:prstGeom prst="rect">
            <a:avLst/>
          </a:prstGeom>
          <a:noFill/>
          <a:ln w="9525" cap="flat">
            <a:noFill/>
            <a:miter lim="800000"/>
            <a:headEnd/>
            <a:tailEnd/>
          </a:ln>
        </p:spPr>
      </p:pic>
      <p:pic>
        <p:nvPicPr>
          <p:cNvPr id="12" name="Picture 2"/>
          <p:cNvPicPr>
            <a:picLocks noGrp="1" noChangeArrowheads="1"/>
          </p:cNvPicPr>
          <p:nvPr>
            <p:ph sz="half" idx="2"/>
          </p:nvPr>
        </p:nvPicPr>
        <p:blipFill>
          <a:blip r:embed="rId3" cstate="print"/>
          <a:srcRect/>
          <a:stretch>
            <a:fillRect/>
          </a:stretch>
        </p:blipFill>
        <p:spPr bwMode="auto">
          <a:xfrm>
            <a:off x="834843" y="2847372"/>
            <a:ext cx="3636962" cy="2810445"/>
          </a:xfrm>
          <a:prstGeom prst="rect">
            <a:avLst/>
          </a:prstGeom>
          <a:noFill/>
          <a:ln w="9525" cap="flat">
            <a:noFill/>
            <a:miter lim="800000"/>
            <a:headEnd/>
            <a:tailEnd/>
          </a:ln>
        </p:spPr>
      </p:pic>
      <p:sp>
        <p:nvSpPr>
          <p:cNvPr id="6" name="Espace réservé du contenu 2"/>
          <p:cNvSpPr txBox="1">
            <a:spLocks/>
          </p:cNvSpPr>
          <p:nvPr/>
        </p:nvSpPr>
        <p:spPr>
          <a:xfrm>
            <a:off x="539552" y="476672"/>
            <a:ext cx="3384376" cy="1296144"/>
          </a:xfrm>
          <a:prstGeom prst="rect">
            <a:avLst/>
          </a:prstGeom>
        </p:spPr>
        <p:txBody>
          <a:bodyPr vert="horz" lIns="91440" tIns="45720" rIns="91440" bIns="45720" rtlCol="0">
            <a:normAutofit fontScale="92500" lnSpcReduction="2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685800" indent="-283464"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96012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23444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150876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18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0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225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24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pPr marL="514350" indent="-514350">
              <a:buFont typeface="+mj-lt"/>
              <a:buAutoNum type="arabicPeriod"/>
            </a:pPr>
            <a:r>
              <a:rPr lang="fr-FR" sz="1200" dirty="0" smtClean="0">
                <a:solidFill>
                  <a:schemeClr val="bg1"/>
                </a:solidFill>
              </a:rPr>
              <a:t>dico du domaine</a:t>
            </a:r>
          </a:p>
          <a:p>
            <a:pPr marL="514350" indent="-514350">
              <a:buFont typeface="+mj-lt"/>
              <a:buAutoNum type="arabicPeriod"/>
            </a:pPr>
            <a:r>
              <a:rPr lang="fr-FR" sz="1200" dirty="0" smtClean="0">
                <a:solidFill>
                  <a:schemeClr val="bg1"/>
                </a:solidFill>
              </a:rPr>
              <a:t>Qui: Diagramme de contexte</a:t>
            </a:r>
          </a:p>
          <a:p>
            <a:pPr marL="514350" indent="-514350">
              <a:buFont typeface="+mj-lt"/>
              <a:buAutoNum type="arabicPeriod"/>
            </a:pPr>
            <a:r>
              <a:rPr lang="fr-FR" sz="1100" dirty="0" smtClean="0">
                <a:solidFill>
                  <a:schemeClr val="bg1"/>
                </a:solidFill>
              </a:rPr>
              <a:t>Quoi: Use cases</a:t>
            </a:r>
          </a:p>
          <a:p>
            <a:pPr marL="514350" indent="-514350">
              <a:buFont typeface="+mj-lt"/>
              <a:buAutoNum type="arabicPeriod"/>
            </a:pPr>
            <a:r>
              <a:rPr lang="fr-FR" sz="1500" b="1" dirty="0" smtClean="0">
                <a:solidFill>
                  <a:schemeClr val="bg1"/>
                </a:solidFill>
              </a:rPr>
              <a:t>Construction use case</a:t>
            </a:r>
          </a:p>
          <a:p>
            <a:pPr marL="514350" indent="-514350">
              <a:buFont typeface="+mj-lt"/>
              <a:buAutoNum type="arabicPeriod"/>
            </a:pPr>
            <a:r>
              <a:rPr lang="fr-FR" sz="1200" dirty="0" smtClean="0">
                <a:solidFill>
                  <a:schemeClr val="bg1"/>
                </a:solidFill>
              </a:rPr>
              <a:t>Compléments</a:t>
            </a:r>
            <a:endParaRPr lang="fr-FR" sz="1200" dirty="0">
              <a:solidFill>
                <a:schemeClr val="bg1"/>
              </a:solidFill>
            </a:endParaRPr>
          </a:p>
        </p:txBody>
      </p:sp>
    </p:spTree>
  </p:cSld>
  <p:clrMapOvr>
    <a:masterClrMapping/>
  </p:clrMapOvr>
  <p:transition spd="med">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4" name="Espace réservé du numéro de diapositive 3"/>
          <p:cNvSpPr>
            <a:spLocks noGrp="1"/>
          </p:cNvSpPr>
          <p:nvPr>
            <p:ph type="sldNum" sz="quarter" idx="12"/>
          </p:nvPr>
        </p:nvSpPr>
        <p:spPr/>
        <p:txBody>
          <a:bodyPr/>
          <a:lstStyle/>
          <a:p>
            <a:fld id="{6ED0838D-2A37-4FD0-B81A-FE99B62D3649}" type="slidenum">
              <a:rPr lang="fr-FR" smtClean="0"/>
              <a:pPr/>
              <a:t>22</a:t>
            </a:fld>
            <a:endParaRPr lang="fr-FR"/>
          </a:p>
        </p:txBody>
      </p:sp>
      <p:pic>
        <p:nvPicPr>
          <p:cNvPr id="8" name="Picture 1"/>
          <p:cNvPicPr>
            <a:picLocks noGrp="1" noChangeArrowheads="1"/>
          </p:cNvPicPr>
          <p:nvPr>
            <p:ph sz="half" idx="2"/>
          </p:nvPr>
        </p:nvPicPr>
        <p:blipFill>
          <a:blip r:embed="rId2" cstate="print"/>
          <a:srcRect/>
          <a:stretch>
            <a:fillRect/>
          </a:stretch>
        </p:blipFill>
        <p:spPr bwMode="auto">
          <a:xfrm>
            <a:off x="4640263" y="2855530"/>
            <a:ext cx="3636962" cy="2797939"/>
          </a:xfrm>
          <a:prstGeom prst="rect">
            <a:avLst/>
          </a:prstGeom>
          <a:noFill/>
          <a:ln w="9525" cap="flat">
            <a:noFill/>
            <a:miter lim="800000"/>
            <a:headEnd/>
            <a:tailEnd/>
          </a:ln>
        </p:spPr>
      </p:pic>
      <p:sp>
        <p:nvSpPr>
          <p:cNvPr id="9" name="Rectangle 2"/>
          <p:cNvSpPr>
            <a:spLocks noGrp="1"/>
          </p:cNvSpPr>
          <p:nvPr>
            <p:ph sz="half" idx="1"/>
          </p:nvPr>
        </p:nvSpPr>
        <p:spPr bwMode="auto">
          <a:prstGeom prst="rect">
            <a:avLst/>
          </a:prstGeom>
          <a:noFill/>
          <a:ln w="12700" cap="flat">
            <a:noFill/>
            <a:miter lim="800000"/>
            <a:headEnd type="none" w="med" len="med"/>
            <a:tailEnd type="none" w="med" len="med"/>
          </a:ln>
        </p:spPr>
        <p:txBody>
          <a:bodyPr lIns="0" tIns="0" rIns="40639" bIns="0"/>
          <a:lstStyle/>
          <a:p>
            <a:pPr marL="39688" algn="just">
              <a:spcBef>
                <a:spcPts val="1450"/>
              </a:spcBef>
            </a:pPr>
            <a:r>
              <a:rPr lang="en-US" sz="2400" dirty="0">
                <a:solidFill>
                  <a:schemeClr val="tx1"/>
                </a:solidFill>
                <a:latin typeface="Book Antiqua" charset="0"/>
                <a:ea typeface="Book Antiqua" charset="0"/>
                <a:cs typeface="Book Antiqua" charset="0"/>
                <a:sym typeface="Book Antiqua" charset="0"/>
              </a:rPr>
              <a:t>Les </a:t>
            </a:r>
            <a:r>
              <a:rPr lang="en-US" sz="2400" dirty="0" err="1">
                <a:solidFill>
                  <a:schemeClr val="tx1"/>
                </a:solidFill>
                <a:latin typeface="Book Antiqua" charset="0"/>
                <a:ea typeface="Book Antiqua" charset="0"/>
                <a:cs typeface="Book Antiqua" charset="0"/>
                <a:sym typeface="Book Antiqua" charset="0"/>
              </a:rPr>
              <a:t>acteurs</a:t>
            </a:r>
            <a:r>
              <a:rPr lang="en-US" sz="2400" dirty="0">
                <a:solidFill>
                  <a:schemeClr val="tx1"/>
                </a:solidFill>
                <a:latin typeface="Book Antiqua" charset="0"/>
                <a:ea typeface="Book Antiqua" charset="0"/>
                <a:cs typeface="Book Antiqua" charset="0"/>
                <a:sym typeface="Book Antiqua" charset="0"/>
              </a:rPr>
              <a:t> </a:t>
            </a:r>
            <a:r>
              <a:rPr lang="en-US" sz="2400" dirty="0" err="1">
                <a:solidFill>
                  <a:schemeClr val="tx1"/>
                </a:solidFill>
                <a:latin typeface="Book Antiqua" charset="0"/>
                <a:ea typeface="Book Antiqua" charset="0"/>
                <a:cs typeface="Book Antiqua" charset="0"/>
                <a:sym typeface="Book Antiqua" charset="0"/>
              </a:rPr>
              <a:t>humains</a:t>
            </a:r>
            <a:r>
              <a:rPr lang="en-US" sz="2400" dirty="0">
                <a:solidFill>
                  <a:schemeClr val="tx1"/>
                </a:solidFill>
                <a:latin typeface="Book Antiqua" charset="0"/>
                <a:ea typeface="Book Antiqua" charset="0"/>
                <a:cs typeface="Book Antiqua" charset="0"/>
                <a:sym typeface="Book Antiqua" charset="0"/>
              </a:rPr>
              <a:t> </a:t>
            </a:r>
            <a:r>
              <a:rPr lang="en-US" sz="2400" dirty="0">
                <a:solidFill>
                  <a:srgbClr val="3333CC"/>
                </a:solidFill>
                <a:latin typeface="Book Antiqua" charset="0"/>
                <a:ea typeface="Book Antiqua" charset="0"/>
                <a:cs typeface="Book Antiqua" charset="0"/>
                <a:sym typeface="Book Antiqua" charset="0"/>
              </a:rPr>
              <a:t>Client </a:t>
            </a:r>
            <a:r>
              <a:rPr lang="en-US" sz="2400" dirty="0" err="1">
                <a:solidFill>
                  <a:srgbClr val="3333CC"/>
                </a:solidFill>
                <a:latin typeface="Book Antiqua" charset="0"/>
                <a:ea typeface="Book Antiqua" charset="0"/>
                <a:cs typeface="Book Antiqua" charset="0"/>
                <a:sym typeface="Book Antiqua" charset="0"/>
              </a:rPr>
              <a:t>banque</a:t>
            </a:r>
            <a:r>
              <a:rPr lang="en-US" sz="2400" dirty="0">
                <a:solidFill>
                  <a:schemeClr val="tx1"/>
                </a:solidFill>
                <a:latin typeface="Book Antiqua" charset="0"/>
                <a:ea typeface="Book Antiqua" charset="0"/>
                <a:cs typeface="Book Antiqua" charset="0"/>
                <a:sym typeface="Book Antiqua" charset="0"/>
              </a:rPr>
              <a:t> et </a:t>
            </a:r>
            <a:r>
              <a:rPr lang="en-US" sz="2400" dirty="0" err="1">
                <a:solidFill>
                  <a:srgbClr val="3333CC"/>
                </a:solidFill>
                <a:latin typeface="Book Antiqua" charset="0"/>
                <a:ea typeface="Book Antiqua" charset="0"/>
                <a:cs typeface="Book Antiqua" charset="0"/>
                <a:sym typeface="Book Antiqua" charset="0"/>
              </a:rPr>
              <a:t>Porteur</a:t>
            </a:r>
            <a:r>
              <a:rPr lang="en-US" sz="2400" dirty="0">
                <a:solidFill>
                  <a:srgbClr val="3333CC"/>
                </a:solidFill>
                <a:latin typeface="Book Antiqua" charset="0"/>
                <a:ea typeface="Book Antiqua" charset="0"/>
                <a:cs typeface="Book Antiqua" charset="0"/>
                <a:sym typeface="Book Antiqua" charset="0"/>
              </a:rPr>
              <a:t> de carte</a:t>
            </a:r>
            <a:r>
              <a:rPr lang="en-US" sz="2400" dirty="0">
                <a:solidFill>
                  <a:schemeClr val="tx1"/>
                </a:solidFill>
                <a:latin typeface="Book Antiqua" charset="0"/>
                <a:ea typeface="Book Antiqua" charset="0"/>
                <a:cs typeface="Book Antiqua" charset="0"/>
                <a:sym typeface="Book Antiqua" charset="0"/>
              </a:rPr>
              <a:t> </a:t>
            </a:r>
            <a:r>
              <a:rPr lang="en-US" sz="2400" dirty="0" err="1">
                <a:solidFill>
                  <a:schemeClr val="tx1"/>
                </a:solidFill>
                <a:latin typeface="Book Antiqua" charset="0"/>
                <a:ea typeface="Book Antiqua" charset="0"/>
                <a:cs typeface="Book Antiqua" charset="0"/>
                <a:sym typeface="Book Antiqua" charset="0"/>
              </a:rPr>
              <a:t>sont</a:t>
            </a:r>
            <a:r>
              <a:rPr lang="en-US" sz="2400" dirty="0">
                <a:solidFill>
                  <a:schemeClr val="tx1"/>
                </a:solidFill>
                <a:latin typeface="Book Antiqua" charset="0"/>
                <a:ea typeface="Book Antiqua" charset="0"/>
                <a:cs typeface="Book Antiqua" charset="0"/>
                <a:sym typeface="Book Antiqua" charset="0"/>
              </a:rPr>
              <a:t> </a:t>
            </a:r>
            <a:r>
              <a:rPr lang="en-US" sz="2400" dirty="0" err="1">
                <a:solidFill>
                  <a:srgbClr val="FF0000"/>
                </a:solidFill>
                <a:latin typeface="Book Antiqua" charset="0"/>
                <a:ea typeface="Book Antiqua" charset="0"/>
                <a:cs typeface="Book Antiqua" charset="0"/>
                <a:sym typeface="Book Antiqua" charset="0"/>
              </a:rPr>
              <a:t>mutuellement</a:t>
            </a:r>
            <a:r>
              <a:rPr lang="en-US" sz="2400" dirty="0">
                <a:solidFill>
                  <a:srgbClr val="FF0000"/>
                </a:solidFill>
                <a:latin typeface="Book Antiqua" charset="0"/>
                <a:ea typeface="Book Antiqua" charset="0"/>
                <a:cs typeface="Book Antiqua" charset="0"/>
                <a:sym typeface="Book Antiqua" charset="0"/>
              </a:rPr>
              <a:t> </a:t>
            </a:r>
            <a:r>
              <a:rPr lang="en-US" sz="2400" dirty="0" err="1">
                <a:solidFill>
                  <a:srgbClr val="FF0000"/>
                </a:solidFill>
                <a:latin typeface="Book Antiqua" charset="0"/>
                <a:ea typeface="Book Antiqua" charset="0"/>
                <a:cs typeface="Book Antiqua" charset="0"/>
                <a:sym typeface="Book Antiqua" charset="0"/>
              </a:rPr>
              <a:t>exclusifs</a:t>
            </a:r>
            <a:r>
              <a:rPr lang="en-US" sz="2400" dirty="0">
                <a:solidFill>
                  <a:schemeClr val="tx1"/>
                </a:solidFill>
                <a:latin typeface="Book Antiqua" charset="0"/>
                <a:ea typeface="Book Antiqua" charset="0"/>
                <a:cs typeface="Book Antiqua" charset="0"/>
                <a:sym typeface="Book Antiqua" charset="0"/>
              </a:rPr>
              <a:t>, </a:t>
            </a:r>
            <a:r>
              <a:rPr lang="en-US" sz="2400" dirty="0" err="1">
                <a:solidFill>
                  <a:schemeClr val="tx1"/>
                </a:solidFill>
                <a:latin typeface="Book Antiqua" charset="0"/>
                <a:ea typeface="Book Antiqua" charset="0"/>
                <a:cs typeface="Book Antiqua" charset="0"/>
                <a:sym typeface="Book Antiqua" charset="0"/>
              </a:rPr>
              <a:t>ce</a:t>
            </a:r>
            <a:r>
              <a:rPr lang="en-US" sz="2400" dirty="0">
                <a:solidFill>
                  <a:schemeClr val="tx1"/>
                </a:solidFill>
                <a:latin typeface="Book Antiqua" charset="0"/>
                <a:ea typeface="Book Antiqua" charset="0"/>
                <a:cs typeface="Book Antiqua" charset="0"/>
                <a:sym typeface="Book Antiqua" charset="0"/>
              </a:rPr>
              <a:t> qui </a:t>
            </a:r>
            <a:r>
              <a:rPr lang="en-US" sz="2400" dirty="0" err="1">
                <a:solidFill>
                  <a:schemeClr val="tx1"/>
                </a:solidFill>
                <a:latin typeface="Book Antiqua" charset="0"/>
                <a:ea typeface="Book Antiqua" charset="0"/>
                <a:cs typeface="Book Antiqua" charset="0"/>
                <a:sym typeface="Book Antiqua" charset="0"/>
              </a:rPr>
              <a:t>n’est</a:t>
            </a:r>
            <a:r>
              <a:rPr lang="en-US" sz="2400" dirty="0">
                <a:solidFill>
                  <a:schemeClr val="tx1"/>
                </a:solidFill>
                <a:latin typeface="Book Antiqua" charset="0"/>
                <a:ea typeface="Book Antiqua" charset="0"/>
                <a:cs typeface="Book Antiqua" charset="0"/>
                <a:sym typeface="Book Antiqua" charset="0"/>
              </a:rPr>
              <a:t> pas </a:t>
            </a:r>
            <a:r>
              <a:rPr lang="en-US" sz="2400" dirty="0" err="1">
                <a:solidFill>
                  <a:schemeClr val="tx1"/>
                </a:solidFill>
                <a:latin typeface="Book Antiqua" charset="0"/>
                <a:ea typeface="Book Antiqua" charset="0"/>
                <a:cs typeface="Book Antiqua" charset="0"/>
                <a:sym typeface="Book Antiqua" charset="0"/>
              </a:rPr>
              <a:t>implicite</a:t>
            </a:r>
            <a:r>
              <a:rPr lang="en-US" sz="2400" dirty="0">
                <a:solidFill>
                  <a:schemeClr val="tx1"/>
                </a:solidFill>
                <a:latin typeface="Book Antiqua" charset="0"/>
                <a:ea typeface="Book Antiqua" charset="0"/>
                <a:cs typeface="Book Antiqua" charset="0"/>
                <a:sym typeface="Book Antiqua" charset="0"/>
              </a:rPr>
              <a:t> </a:t>
            </a:r>
            <a:r>
              <a:rPr lang="en-US" sz="2400" dirty="0" err="1">
                <a:solidFill>
                  <a:schemeClr val="tx1"/>
                </a:solidFill>
                <a:latin typeface="Book Antiqua" charset="0"/>
                <a:ea typeface="Book Antiqua" charset="0"/>
                <a:cs typeface="Book Antiqua" charset="0"/>
                <a:sym typeface="Book Antiqua" charset="0"/>
              </a:rPr>
              <a:t>d’après</a:t>
            </a:r>
            <a:r>
              <a:rPr lang="en-US" sz="2400" dirty="0">
                <a:solidFill>
                  <a:schemeClr val="tx1"/>
                </a:solidFill>
                <a:latin typeface="Book Antiqua" charset="0"/>
                <a:ea typeface="Book Antiqua" charset="0"/>
                <a:cs typeface="Book Antiqua" charset="0"/>
                <a:sym typeface="Book Antiqua" charset="0"/>
              </a:rPr>
              <a:t> les </a:t>
            </a:r>
            <a:r>
              <a:rPr lang="en-US" sz="2400" dirty="0" err="1">
                <a:solidFill>
                  <a:schemeClr val="tx1"/>
                </a:solidFill>
                <a:latin typeface="Book Antiqua" charset="0"/>
                <a:ea typeface="Book Antiqua" charset="0"/>
                <a:cs typeface="Book Antiqua" charset="0"/>
                <a:sym typeface="Book Antiqua" charset="0"/>
              </a:rPr>
              <a:t>multiplicités</a:t>
            </a:r>
            <a:r>
              <a:rPr lang="en-US" sz="2400" dirty="0">
                <a:solidFill>
                  <a:schemeClr val="tx1"/>
                </a:solidFill>
                <a:latin typeface="Book Antiqua" charset="0"/>
                <a:ea typeface="Book Antiqua" charset="0"/>
                <a:cs typeface="Book Antiqua" charset="0"/>
                <a:sym typeface="Book Antiqua" charset="0"/>
              </a:rPr>
              <a:t> des associations. On </a:t>
            </a:r>
            <a:r>
              <a:rPr lang="en-US" sz="2400" dirty="0" err="1">
                <a:solidFill>
                  <a:schemeClr val="tx1"/>
                </a:solidFill>
                <a:latin typeface="Book Antiqua" charset="0"/>
                <a:ea typeface="Book Antiqua" charset="0"/>
                <a:cs typeface="Book Antiqua" charset="0"/>
                <a:sym typeface="Book Antiqua" charset="0"/>
              </a:rPr>
              <a:t>peut</a:t>
            </a:r>
            <a:r>
              <a:rPr lang="en-US" sz="2400" dirty="0">
                <a:solidFill>
                  <a:schemeClr val="tx1"/>
                </a:solidFill>
                <a:latin typeface="Book Antiqua" charset="0"/>
                <a:ea typeface="Book Antiqua" charset="0"/>
                <a:cs typeface="Book Antiqua" charset="0"/>
                <a:sym typeface="Book Antiqua" charset="0"/>
              </a:rPr>
              <a:t> </a:t>
            </a:r>
            <a:r>
              <a:rPr lang="en-US" sz="2400" dirty="0" err="1">
                <a:solidFill>
                  <a:schemeClr val="tx1"/>
                </a:solidFill>
                <a:latin typeface="Book Antiqua" charset="0"/>
                <a:ea typeface="Book Antiqua" charset="0"/>
                <a:cs typeface="Book Antiqua" charset="0"/>
                <a:sym typeface="Book Antiqua" charset="0"/>
              </a:rPr>
              <a:t>ajouter</a:t>
            </a:r>
            <a:r>
              <a:rPr lang="en-US" sz="2400" dirty="0">
                <a:solidFill>
                  <a:schemeClr val="tx1"/>
                </a:solidFill>
                <a:latin typeface="Book Antiqua" charset="0"/>
                <a:ea typeface="Book Antiqua" charset="0"/>
                <a:cs typeface="Book Antiqua" charset="0"/>
                <a:sym typeface="Book Antiqua" charset="0"/>
              </a:rPr>
              <a:t> </a:t>
            </a:r>
            <a:r>
              <a:rPr lang="en-US" sz="2400" dirty="0" err="1">
                <a:solidFill>
                  <a:schemeClr val="tx1"/>
                </a:solidFill>
                <a:latin typeface="Book Antiqua" charset="0"/>
                <a:ea typeface="Book Antiqua" charset="0"/>
                <a:cs typeface="Book Antiqua" charset="0"/>
                <a:sym typeface="Book Antiqua" charset="0"/>
              </a:rPr>
              <a:t>une</a:t>
            </a:r>
            <a:r>
              <a:rPr lang="en-US" sz="2400" dirty="0">
                <a:solidFill>
                  <a:schemeClr val="tx1"/>
                </a:solidFill>
                <a:latin typeface="Book Antiqua" charset="0"/>
                <a:ea typeface="Book Antiqua" charset="0"/>
                <a:cs typeface="Book Antiqua" charset="0"/>
                <a:sym typeface="Book Antiqua" charset="0"/>
              </a:rPr>
              <a:t> </a:t>
            </a:r>
            <a:r>
              <a:rPr lang="en-US" sz="2400" dirty="0" err="1">
                <a:solidFill>
                  <a:schemeClr val="tx1"/>
                </a:solidFill>
                <a:latin typeface="Book Antiqua" charset="0"/>
                <a:ea typeface="Book Antiqua" charset="0"/>
                <a:cs typeface="Book Antiqua" charset="0"/>
                <a:sym typeface="Book Antiqua" charset="0"/>
              </a:rPr>
              <a:t>contrainte</a:t>
            </a:r>
            <a:r>
              <a:rPr lang="en-US" sz="2400" dirty="0">
                <a:solidFill>
                  <a:schemeClr val="tx1"/>
                </a:solidFill>
                <a:latin typeface="Book Antiqua" charset="0"/>
                <a:ea typeface="Book Antiqua" charset="0"/>
                <a:cs typeface="Book Antiqua" charset="0"/>
                <a:sym typeface="Book Antiqua" charset="0"/>
              </a:rPr>
              <a:t> {</a:t>
            </a:r>
            <a:r>
              <a:rPr lang="en-US" sz="2400" dirty="0">
                <a:solidFill>
                  <a:schemeClr val="tx1"/>
                </a:solidFill>
                <a:latin typeface="Courier New" charset="0"/>
                <a:cs typeface="Courier New" charset="0"/>
                <a:sym typeface="Courier New" charset="0"/>
              </a:rPr>
              <a:t>XOR</a:t>
            </a:r>
            <a:r>
              <a:rPr lang="en-US" sz="2400" dirty="0">
                <a:solidFill>
                  <a:schemeClr val="tx1"/>
                </a:solidFill>
                <a:latin typeface="Book Antiqua" charset="0"/>
                <a:ea typeface="Book Antiqua" charset="0"/>
                <a:cs typeface="Book Antiqua" charset="0"/>
                <a:sym typeface="Book Antiqua" charset="0"/>
              </a:rPr>
              <a:t>}</a:t>
            </a:r>
            <a:r>
              <a:rPr lang="en-US" sz="2400" dirty="0">
                <a:solidFill>
                  <a:schemeClr val="tx1"/>
                </a:solidFill>
                <a:latin typeface="Courier New" charset="0"/>
                <a:cs typeface="Courier New" charset="0"/>
                <a:sym typeface="Courier New" charset="0"/>
              </a:rPr>
              <a:t> </a:t>
            </a:r>
            <a:r>
              <a:rPr lang="en-US" sz="2400" dirty="0">
                <a:solidFill>
                  <a:schemeClr val="tx1"/>
                </a:solidFill>
                <a:latin typeface="Book Antiqua" charset="0"/>
                <a:ea typeface="Book Antiqua" charset="0"/>
                <a:cs typeface="Book Antiqua" charset="0"/>
                <a:sym typeface="Book Antiqua" charset="0"/>
              </a:rPr>
              <a:t>(</a:t>
            </a:r>
            <a:r>
              <a:rPr lang="en-US" sz="2000" dirty="0" err="1">
                <a:solidFill>
                  <a:schemeClr val="tx1"/>
                </a:solidFill>
                <a:latin typeface="Book Antiqua" charset="0"/>
                <a:ea typeface="Book Antiqua" charset="0"/>
                <a:cs typeface="Book Antiqua" charset="0"/>
                <a:sym typeface="Book Antiqua" charset="0"/>
              </a:rPr>
              <a:t>ou</a:t>
            </a:r>
            <a:r>
              <a:rPr lang="en-US" sz="2000" dirty="0">
                <a:solidFill>
                  <a:schemeClr val="tx1"/>
                </a:solidFill>
                <a:latin typeface="Book Antiqua" charset="0"/>
                <a:ea typeface="Book Antiqua" charset="0"/>
                <a:cs typeface="Book Antiqua" charset="0"/>
                <a:sym typeface="Book Antiqua" charset="0"/>
              </a:rPr>
              <a:t> </a:t>
            </a:r>
            <a:r>
              <a:rPr lang="en-US" sz="2000" dirty="0" err="1">
                <a:solidFill>
                  <a:schemeClr val="tx1"/>
                </a:solidFill>
                <a:latin typeface="Book Antiqua" charset="0"/>
                <a:ea typeface="Book Antiqua" charset="0"/>
                <a:cs typeface="Book Antiqua" charset="0"/>
                <a:sym typeface="Book Antiqua" charset="0"/>
              </a:rPr>
              <a:t>exclusif</a:t>
            </a:r>
            <a:r>
              <a:rPr lang="en-US" sz="2400" dirty="0">
                <a:solidFill>
                  <a:schemeClr val="tx1"/>
                </a:solidFill>
                <a:latin typeface="Book Antiqua" charset="0"/>
                <a:ea typeface="Book Antiqua" charset="0"/>
                <a:cs typeface="Book Antiqua" charset="0"/>
                <a:sym typeface="Book Antiqua" charset="0"/>
              </a:rPr>
              <a:t>)</a:t>
            </a:r>
          </a:p>
        </p:txBody>
      </p:sp>
      <p:sp>
        <p:nvSpPr>
          <p:cNvPr id="6" name="Espace réservé du contenu 2"/>
          <p:cNvSpPr txBox="1">
            <a:spLocks/>
          </p:cNvSpPr>
          <p:nvPr/>
        </p:nvSpPr>
        <p:spPr>
          <a:xfrm>
            <a:off x="539552" y="476672"/>
            <a:ext cx="3384376" cy="1296144"/>
          </a:xfrm>
          <a:prstGeom prst="rect">
            <a:avLst/>
          </a:prstGeom>
        </p:spPr>
        <p:txBody>
          <a:bodyPr vert="horz" lIns="91440" tIns="45720" rIns="91440" bIns="45720" rtlCol="0">
            <a:normAutofit fontScale="92500" lnSpcReduction="2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685800" indent="-283464"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96012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23444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150876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18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0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225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24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pPr marL="514350" indent="-514350">
              <a:buFont typeface="+mj-lt"/>
              <a:buAutoNum type="arabicPeriod"/>
            </a:pPr>
            <a:r>
              <a:rPr lang="fr-FR" sz="1200" dirty="0" smtClean="0">
                <a:solidFill>
                  <a:schemeClr val="bg1"/>
                </a:solidFill>
              </a:rPr>
              <a:t>dico du domaine</a:t>
            </a:r>
          </a:p>
          <a:p>
            <a:pPr marL="514350" indent="-514350">
              <a:buFont typeface="+mj-lt"/>
              <a:buAutoNum type="arabicPeriod"/>
            </a:pPr>
            <a:r>
              <a:rPr lang="fr-FR" sz="1200" dirty="0" smtClean="0">
                <a:solidFill>
                  <a:schemeClr val="bg1"/>
                </a:solidFill>
              </a:rPr>
              <a:t>Qui: Diagramme de contexte</a:t>
            </a:r>
          </a:p>
          <a:p>
            <a:pPr marL="514350" indent="-514350">
              <a:buFont typeface="+mj-lt"/>
              <a:buAutoNum type="arabicPeriod"/>
            </a:pPr>
            <a:r>
              <a:rPr lang="fr-FR" sz="1100" dirty="0" smtClean="0">
                <a:solidFill>
                  <a:schemeClr val="bg1"/>
                </a:solidFill>
              </a:rPr>
              <a:t>Quoi: Use cases</a:t>
            </a:r>
          </a:p>
          <a:p>
            <a:pPr marL="514350" indent="-514350">
              <a:buFont typeface="+mj-lt"/>
              <a:buAutoNum type="arabicPeriod"/>
            </a:pPr>
            <a:r>
              <a:rPr lang="fr-FR" sz="1500" b="1" dirty="0" smtClean="0">
                <a:solidFill>
                  <a:schemeClr val="bg1"/>
                </a:solidFill>
              </a:rPr>
              <a:t>Construction use case</a:t>
            </a:r>
          </a:p>
          <a:p>
            <a:pPr marL="514350" indent="-514350">
              <a:buFont typeface="+mj-lt"/>
              <a:buAutoNum type="arabicPeriod"/>
            </a:pPr>
            <a:r>
              <a:rPr lang="fr-FR" sz="1200" dirty="0" smtClean="0">
                <a:solidFill>
                  <a:schemeClr val="bg1"/>
                </a:solidFill>
              </a:rPr>
              <a:t>Compléments</a:t>
            </a:r>
            <a:endParaRPr lang="fr-FR" sz="1200" dirty="0">
              <a:solidFill>
                <a:schemeClr val="bg1"/>
              </a:solidFill>
            </a:endParaRPr>
          </a:p>
        </p:txBody>
      </p:sp>
    </p:spTree>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24929" name="Picture 1"/>
          <p:cNvPicPr>
            <a:picLocks noChangeArrowheads="1"/>
          </p:cNvPicPr>
          <p:nvPr/>
        </p:nvPicPr>
        <p:blipFill>
          <a:blip r:embed="rId2" cstate="print"/>
          <a:srcRect/>
          <a:stretch>
            <a:fillRect/>
          </a:stretch>
        </p:blipFill>
        <p:spPr bwMode="auto">
          <a:xfrm>
            <a:off x="4572000" y="2276872"/>
            <a:ext cx="4340051" cy="3687477"/>
          </a:xfrm>
          <a:prstGeom prst="rect">
            <a:avLst/>
          </a:prstGeom>
          <a:noFill/>
          <a:ln w="9525" cap="flat">
            <a:noFill/>
            <a:miter lim="800000"/>
            <a:headEnd/>
            <a:tailEnd/>
          </a:ln>
        </p:spPr>
      </p:pic>
      <p:sp>
        <p:nvSpPr>
          <p:cNvPr id="124930" name="Rectangle 2"/>
          <p:cNvSpPr>
            <a:spLocks/>
          </p:cNvSpPr>
          <p:nvPr/>
        </p:nvSpPr>
        <p:spPr bwMode="auto">
          <a:xfrm>
            <a:off x="179512" y="2924944"/>
            <a:ext cx="4464496" cy="3384376"/>
          </a:xfrm>
          <a:prstGeom prst="rect">
            <a:avLst/>
          </a:prstGeom>
          <a:noFill/>
          <a:ln w="12700" cap="flat">
            <a:noFill/>
            <a:miter lim="800000"/>
            <a:headEnd type="none" w="med" len="med"/>
            <a:tailEnd type="none" w="med" len="med"/>
          </a:ln>
        </p:spPr>
        <p:txBody>
          <a:bodyPr lIns="0" tIns="0" rIns="40639" bIns="0"/>
          <a:lstStyle/>
          <a:p>
            <a:pPr marL="39688" algn="just">
              <a:spcBef>
                <a:spcPts val="1450"/>
              </a:spcBef>
            </a:pPr>
            <a:r>
              <a:rPr lang="en-US" sz="2400" dirty="0" err="1">
                <a:solidFill>
                  <a:schemeClr val="tx1"/>
                </a:solidFill>
                <a:latin typeface="Book Antiqua" charset="0"/>
                <a:ea typeface="Book Antiqua" charset="0"/>
                <a:cs typeface="Book Antiqua" charset="0"/>
                <a:sym typeface="Book Antiqua" charset="0"/>
              </a:rPr>
              <a:t>Une</a:t>
            </a:r>
            <a:r>
              <a:rPr lang="en-US" sz="2400" dirty="0">
                <a:solidFill>
                  <a:schemeClr val="tx1"/>
                </a:solidFill>
                <a:latin typeface="Book Antiqua" charset="0"/>
                <a:ea typeface="Book Antiqua" charset="0"/>
                <a:cs typeface="Book Antiqua" charset="0"/>
                <a:sym typeface="Book Antiqua" charset="0"/>
              </a:rPr>
              <a:t> </a:t>
            </a:r>
            <a:r>
              <a:rPr lang="en-US" sz="2400" dirty="0" err="1">
                <a:solidFill>
                  <a:schemeClr val="tx1"/>
                </a:solidFill>
                <a:latin typeface="Book Antiqua" charset="0"/>
                <a:ea typeface="Book Antiqua" charset="0"/>
                <a:cs typeface="Book Antiqua" charset="0"/>
                <a:sym typeface="Book Antiqua" charset="0"/>
              </a:rPr>
              <a:t>autre</a:t>
            </a:r>
            <a:r>
              <a:rPr lang="en-US" sz="2400" dirty="0">
                <a:solidFill>
                  <a:schemeClr val="tx1"/>
                </a:solidFill>
                <a:latin typeface="Book Antiqua" charset="0"/>
                <a:ea typeface="Book Antiqua" charset="0"/>
                <a:cs typeface="Book Antiqua" charset="0"/>
                <a:sym typeface="Book Antiqua" charset="0"/>
              </a:rPr>
              <a:t> solution, un </a:t>
            </a:r>
            <a:r>
              <a:rPr lang="en-US" sz="2400" dirty="0" err="1">
                <a:solidFill>
                  <a:schemeClr val="tx1"/>
                </a:solidFill>
                <a:latin typeface="Book Antiqua" charset="0"/>
                <a:ea typeface="Book Antiqua" charset="0"/>
                <a:cs typeface="Book Antiqua" charset="0"/>
                <a:sym typeface="Book Antiqua" charset="0"/>
              </a:rPr>
              <a:t>peu</a:t>
            </a:r>
            <a:r>
              <a:rPr lang="en-US" sz="2400" dirty="0">
                <a:solidFill>
                  <a:schemeClr val="tx1"/>
                </a:solidFill>
                <a:latin typeface="Book Antiqua" charset="0"/>
                <a:ea typeface="Book Antiqua" charset="0"/>
                <a:cs typeface="Book Antiqua" charset="0"/>
                <a:sym typeface="Book Antiqua" charset="0"/>
              </a:rPr>
              <a:t> plus </a:t>
            </a:r>
            <a:r>
              <a:rPr lang="en-US" sz="2400" dirty="0" err="1">
                <a:solidFill>
                  <a:schemeClr val="tx1"/>
                </a:solidFill>
                <a:latin typeface="Book Antiqua" charset="0"/>
                <a:ea typeface="Book Antiqua" charset="0"/>
                <a:cs typeface="Book Antiqua" charset="0"/>
                <a:sym typeface="Book Antiqua" charset="0"/>
              </a:rPr>
              <a:t>élaborée</a:t>
            </a:r>
            <a:r>
              <a:rPr lang="en-US" sz="2400" dirty="0">
                <a:solidFill>
                  <a:schemeClr val="tx1"/>
                </a:solidFill>
                <a:latin typeface="Book Antiqua" charset="0"/>
                <a:ea typeface="Book Antiqua" charset="0"/>
                <a:cs typeface="Book Antiqua" charset="0"/>
                <a:sym typeface="Book Antiqua" charset="0"/>
              </a:rPr>
              <a:t>, </a:t>
            </a:r>
            <a:r>
              <a:rPr lang="en-US" sz="2400" dirty="0" err="1">
                <a:solidFill>
                  <a:schemeClr val="tx1"/>
                </a:solidFill>
                <a:latin typeface="Book Antiqua" charset="0"/>
                <a:ea typeface="Book Antiqua" charset="0"/>
                <a:cs typeface="Book Antiqua" charset="0"/>
                <a:sym typeface="Book Antiqua" charset="0"/>
              </a:rPr>
              <a:t>consiste</a:t>
            </a:r>
            <a:r>
              <a:rPr lang="en-US" sz="2400" dirty="0">
                <a:solidFill>
                  <a:schemeClr val="tx1"/>
                </a:solidFill>
                <a:latin typeface="Book Antiqua" charset="0"/>
                <a:ea typeface="Book Antiqua" charset="0"/>
                <a:cs typeface="Book Antiqua" charset="0"/>
                <a:sym typeface="Book Antiqua" charset="0"/>
              </a:rPr>
              <a:t> à </a:t>
            </a:r>
            <a:r>
              <a:rPr lang="en-US" sz="2400" dirty="0" err="1">
                <a:solidFill>
                  <a:schemeClr val="tx1"/>
                </a:solidFill>
                <a:latin typeface="Book Antiqua" charset="0"/>
                <a:ea typeface="Book Antiqua" charset="0"/>
                <a:cs typeface="Book Antiqua" charset="0"/>
                <a:sym typeface="Book Antiqua" charset="0"/>
              </a:rPr>
              <a:t>considérer</a:t>
            </a:r>
            <a:r>
              <a:rPr lang="en-US" sz="2400" dirty="0">
                <a:solidFill>
                  <a:schemeClr val="tx1"/>
                </a:solidFill>
                <a:latin typeface="Book Antiqua" charset="0"/>
                <a:ea typeface="Book Antiqua" charset="0"/>
                <a:cs typeface="Book Antiqua" charset="0"/>
                <a:sym typeface="Book Antiqua" charset="0"/>
              </a:rPr>
              <a:t> que </a:t>
            </a:r>
            <a:r>
              <a:rPr lang="en-US" sz="2400" dirty="0">
                <a:solidFill>
                  <a:srgbClr val="008000"/>
                </a:solidFill>
                <a:latin typeface="Book Antiqua" charset="0"/>
                <a:ea typeface="Book Antiqua" charset="0"/>
                <a:cs typeface="Book Antiqua" charset="0"/>
                <a:sym typeface="Book Antiqua" charset="0"/>
              </a:rPr>
              <a:t>Client </a:t>
            </a:r>
            <a:r>
              <a:rPr lang="en-US" sz="2400" dirty="0" err="1">
                <a:solidFill>
                  <a:srgbClr val="008000"/>
                </a:solidFill>
                <a:latin typeface="Book Antiqua" charset="0"/>
                <a:ea typeface="Book Antiqua" charset="0"/>
                <a:cs typeface="Book Antiqua" charset="0"/>
                <a:sym typeface="Book Antiqua" charset="0"/>
              </a:rPr>
              <a:t>banque</a:t>
            </a:r>
            <a:r>
              <a:rPr lang="en-US" sz="2400" dirty="0">
                <a:solidFill>
                  <a:schemeClr val="tx1"/>
                </a:solidFill>
                <a:latin typeface="Book Antiqua" charset="0"/>
                <a:ea typeface="Book Antiqua" charset="0"/>
                <a:cs typeface="Book Antiqua" charset="0"/>
                <a:sym typeface="Book Antiqua" charset="0"/>
              </a:rPr>
              <a:t> </a:t>
            </a:r>
            <a:r>
              <a:rPr lang="en-US" sz="2400" dirty="0" err="1">
                <a:solidFill>
                  <a:schemeClr val="tx1"/>
                </a:solidFill>
                <a:latin typeface="Book Antiqua" charset="0"/>
                <a:ea typeface="Book Antiqua" charset="0"/>
                <a:cs typeface="Book Antiqua" charset="0"/>
                <a:sym typeface="Book Antiqua" charset="0"/>
              </a:rPr>
              <a:t>est</a:t>
            </a:r>
            <a:r>
              <a:rPr lang="en-US" sz="2400" dirty="0">
                <a:solidFill>
                  <a:schemeClr val="tx1"/>
                </a:solidFill>
                <a:latin typeface="Book Antiqua" charset="0"/>
                <a:ea typeface="Book Antiqua" charset="0"/>
                <a:cs typeface="Book Antiqua" charset="0"/>
                <a:sym typeface="Book Antiqua" charset="0"/>
              </a:rPr>
              <a:t> </a:t>
            </a:r>
            <a:r>
              <a:rPr lang="en-US" sz="2400" dirty="0" err="1">
                <a:solidFill>
                  <a:schemeClr val="tx1"/>
                </a:solidFill>
                <a:latin typeface="Book Antiqua" charset="0"/>
                <a:ea typeface="Book Antiqua" charset="0"/>
                <a:cs typeface="Book Antiqua" charset="0"/>
                <a:sym typeface="Book Antiqua" charset="0"/>
              </a:rPr>
              <a:t>une</a:t>
            </a:r>
            <a:r>
              <a:rPr lang="en-US" sz="2400" dirty="0">
                <a:solidFill>
                  <a:schemeClr val="tx1"/>
                </a:solidFill>
                <a:latin typeface="Book Antiqua" charset="0"/>
                <a:ea typeface="Book Antiqua" charset="0"/>
                <a:cs typeface="Book Antiqua" charset="0"/>
                <a:sym typeface="Book Antiqua" charset="0"/>
              </a:rPr>
              <a:t> </a:t>
            </a:r>
            <a:r>
              <a:rPr lang="en-US" sz="2400" dirty="0" err="1">
                <a:solidFill>
                  <a:srgbClr val="FF0000"/>
                </a:solidFill>
                <a:latin typeface="Book Antiqua" charset="0"/>
                <a:ea typeface="Book Antiqua" charset="0"/>
                <a:cs typeface="Book Antiqua" charset="0"/>
                <a:sym typeface="Book Antiqua" charset="0"/>
              </a:rPr>
              <a:t>spécialisation</a:t>
            </a:r>
            <a:r>
              <a:rPr lang="en-US" sz="2400" dirty="0">
                <a:solidFill>
                  <a:schemeClr val="tx1"/>
                </a:solidFill>
                <a:latin typeface="Book Antiqua" charset="0"/>
                <a:ea typeface="Book Antiqua" charset="0"/>
                <a:cs typeface="Book Antiqua" charset="0"/>
                <a:sym typeface="Book Antiqua" charset="0"/>
              </a:rPr>
              <a:t> de </a:t>
            </a:r>
            <a:r>
              <a:rPr lang="en-US" sz="2400" dirty="0" err="1">
                <a:solidFill>
                  <a:srgbClr val="008000"/>
                </a:solidFill>
                <a:latin typeface="Book Antiqua" charset="0"/>
                <a:ea typeface="Book Antiqua" charset="0"/>
                <a:cs typeface="Book Antiqua" charset="0"/>
                <a:sym typeface="Book Antiqua" charset="0"/>
              </a:rPr>
              <a:t>Porteur</a:t>
            </a:r>
            <a:r>
              <a:rPr lang="en-US" sz="2400" dirty="0">
                <a:solidFill>
                  <a:srgbClr val="008000"/>
                </a:solidFill>
                <a:latin typeface="Book Antiqua" charset="0"/>
                <a:ea typeface="Book Antiqua" charset="0"/>
                <a:cs typeface="Book Antiqua" charset="0"/>
                <a:sym typeface="Book Antiqua" charset="0"/>
              </a:rPr>
              <a:t> de carte</a:t>
            </a:r>
            <a:r>
              <a:rPr lang="en-US" sz="2400" dirty="0">
                <a:solidFill>
                  <a:schemeClr val="tx1"/>
                </a:solidFill>
                <a:latin typeface="Book Antiqua" charset="0"/>
                <a:ea typeface="Book Antiqua" charset="0"/>
                <a:cs typeface="Book Antiqua" charset="0"/>
                <a:sym typeface="Book Antiqua" charset="0"/>
              </a:rPr>
              <a:t> (</a:t>
            </a:r>
            <a:r>
              <a:rPr lang="en-US" sz="2400" dirty="0" err="1">
                <a:solidFill>
                  <a:schemeClr val="tx1"/>
                </a:solidFill>
                <a:latin typeface="Book Antiqua" charset="0"/>
                <a:ea typeface="Book Antiqua" charset="0"/>
                <a:cs typeface="Book Antiqua" charset="0"/>
                <a:sym typeface="Book Antiqua" charset="0"/>
              </a:rPr>
              <a:t>héritage</a:t>
            </a:r>
            <a:r>
              <a:rPr lang="en-US" sz="2400" dirty="0">
                <a:solidFill>
                  <a:schemeClr val="tx1"/>
                </a:solidFill>
                <a:latin typeface="Book Antiqua" charset="0"/>
                <a:ea typeface="Book Antiqua" charset="0"/>
                <a:cs typeface="Book Antiqua" charset="0"/>
                <a:sym typeface="Book Antiqua" charset="0"/>
              </a:rPr>
              <a:t> entre </a:t>
            </a:r>
            <a:r>
              <a:rPr lang="en-US" sz="2400" dirty="0" err="1">
                <a:solidFill>
                  <a:schemeClr val="tx1"/>
                </a:solidFill>
                <a:latin typeface="Book Antiqua" charset="0"/>
                <a:ea typeface="Book Antiqua" charset="0"/>
                <a:cs typeface="Book Antiqua" charset="0"/>
                <a:sym typeface="Book Antiqua" charset="0"/>
              </a:rPr>
              <a:t>acteurs</a:t>
            </a:r>
            <a:r>
              <a:rPr lang="en-US" sz="2400" dirty="0">
                <a:solidFill>
                  <a:schemeClr val="tx1"/>
                </a:solidFill>
                <a:latin typeface="Book Antiqua" charset="0"/>
                <a:ea typeface="Book Antiqua" charset="0"/>
                <a:cs typeface="Book Antiqua" charset="0"/>
                <a:sym typeface="Book Antiqua" charset="0"/>
              </a:rPr>
              <a:t>)</a:t>
            </a:r>
          </a:p>
        </p:txBody>
      </p:sp>
      <p:sp>
        <p:nvSpPr>
          <p:cNvPr id="4" name="Espace réservé du numéro de diapositive 3"/>
          <p:cNvSpPr>
            <a:spLocks noGrp="1"/>
          </p:cNvSpPr>
          <p:nvPr>
            <p:ph type="sldNum" sz="quarter" idx="12"/>
          </p:nvPr>
        </p:nvSpPr>
        <p:spPr/>
        <p:txBody>
          <a:bodyPr/>
          <a:lstStyle/>
          <a:p>
            <a:fld id="{6ED0838D-2A37-4FD0-B81A-FE99B62D3649}" type="slidenum">
              <a:rPr lang="fr-FR" smtClean="0"/>
              <a:pPr/>
              <a:t>23</a:t>
            </a:fld>
            <a:endParaRPr lang="fr-FR"/>
          </a:p>
        </p:txBody>
      </p:sp>
      <p:sp>
        <p:nvSpPr>
          <p:cNvPr id="5" name="Espace réservé du contenu 2"/>
          <p:cNvSpPr txBox="1">
            <a:spLocks/>
          </p:cNvSpPr>
          <p:nvPr/>
        </p:nvSpPr>
        <p:spPr>
          <a:xfrm>
            <a:off x="539552" y="476672"/>
            <a:ext cx="3384376" cy="1296144"/>
          </a:xfrm>
          <a:prstGeom prst="rect">
            <a:avLst/>
          </a:prstGeom>
        </p:spPr>
        <p:txBody>
          <a:bodyPr vert="horz" lIns="91440" tIns="45720" rIns="91440" bIns="45720" rtlCol="0">
            <a:normAutofit fontScale="92500" lnSpcReduction="2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685800" indent="-283464"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96012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23444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150876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18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0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225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24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pPr marL="514350" indent="-514350">
              <a:buFont typeface="+mj-lt"/>
              <a:buAutoNum type="arabicPeriod"/>
            </a:pPr>
            <a:r>
              <a:rPr lang="fr-FR" sz="1200" dirty="0" smtClean="0">
                <a:solidFill>
                  <a:schemeClr val="bg1"/>
                </a:solidFill>
              </a:rPr>
              <a:t>dico du domaine</a:t>
            </a:r>
          </a:p>
          <a:p>
            <a:pPr marL="514350" indent="-514350">
              <a:buFont typeface="+mj-lt"/>
              <a:buAutoNum type="arabicPeriod"/>
            </a:pPr>
            <a:r>
              <a:rPr lang="fr-FR" sz="1200" dirty="0" smtClean="0">
                <a:solidFill>
                  <a:schemeClr val="bg1"/>
                </a:solidFill>
              </a:rPr>
              <a:t>Qui: Diagramme de contexte</a:t>
            </a:r>
          </a:p>
          <a:p>
            <a:pPr marL="514350" indent="-514350">
              <a:buFont typeface="+mj-lt"/>
              <a:buAutoNum type="arabicPeriod"/>
            </a:pPr>
            <a:r>
              <a:rPr lang="fr-FR" sz="1100" dirty="0" smtClean="0">
                <a:solidFill>
                  <a:schemeClr val="bg1"/>
                </a:solidFill>
              </a:rPr>
              <a:t>Quoi: Use cases</a:t>
            </a:r>
          </a:p>
          <a:p>
            <a:pPr marL="514350" indent="-514350">
              <a:buFont typeface="+mj-lt"/>
              <a:buAutoNum type="arabicPeriod"/>
            </a:pPr>
            <a:r>
              <a:rPr lang="fr-FR" sz="1500" b="1" dirty="0" smtClean="0">
                <a:solidFill>
                  <a:schemeClr val="bg1"/>
                </a:solidFill>
              </a:rPr>
              <a:t>Construction use case</a:t>
            </a:r>
          </a:p>
          <a:p>
            <a:pPr marL="514350" indent="-514350">
              <a:buFont typeface="+mj-lt"/>
              <a:buAutoNum type="arabicPeriod"/>
            </a:pPr>
            <a:r>
              <a:rPr lang="fr-FR" sz="1200" dirty="0" smtClean="0">
                <a:solidFill>
                  <a:schemeClr val="bg1"/>
                </a:solidFill>
              </a:rPr>
              <a:t>Compléments</a:t>
            </a:r>
            <a:endParaRPr lang="fr-FR" sz="1200" dirty="0">
              <a:solidFill>
                <a:schemeClr val="bg1"/>
              </a:solidFill>
            </a:endParaRPr>
          </a:p>
        </p:txBody>
      </p:sp>
    </p:spTree>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252664" y="927098"/>
            <a:ext cx="6343672" cy="709865"/>
          </a:xfrm>
        </p:spPr>
        <p:txBody>
          <a:bodyPr/>
          <a:lstStyle/>
          <a:p>
            <a:pPr algn="r"/>
            <a:r>
              <a:rPr lang="fr-FR" dirty="0" smtClean="0"/>
              <a:t>b) Trouver les </a:t>
            </a:r>
            <a:r>
              <a:rPr lang="fr-FR" dirty="0" smtClean="0"/>
              <a:t>UC</a:t>
            </a:r>
            <a:br>
              <a:rPr lang="fr-FR" dirty="0" smtClean="0"/>
            </a:br>
            <a:r>
              <a:rPr lang="fr-FR" dirty="0" smtClean="0"/>
              <a:t>Diagramme Use Case</a:t>
            </a:r>
            <a:endParaRPr lang="fr-FR" dirty="0"/>
          </a:p>
        </p:txBody>
      </p:sp>
      <p:sp>
        <p:nvSpPr>
          <p:cNvPr id="3" name="Espace réservé du contenu 2"/>
          <p:cNvSpPr>
            <a:spLocks noGrp="1"/>
          </p:cNvSpPr>
          <p:nvPr>
            <p:ph idx="1"/>
          </p:nvPr>
        </p:nvSpPr>
        <p:spPr/>
        <p:txBody>
          <a:bodyPr/>
          <a:lstStyle/>
          <a:p>
            <a:r>
              <a:rPr lang="fr-FR" dirty="0" smtClean="0"/>
              <a:t>Chaque UC est </a:t>
            </a:r>
          </a:p>
          <a:p>
            <a:pPr lvl="1"/>
            <a:r>
              <a:rPr lang="fr-FR" dirty="0" smtClean="0"/>
              <a:t>décrit par une séquence d’actions connectées</a:t>
            </a:r>
          </a:p>
          <a:p>
            <a:pPr lvl="1"/>
            <a:r>
              <a:rPr lang="fr-FR" dirty="0" smtClean="0"/>
              <a:t>Effectué par un dialogue entre acteurs + système</a:t>
            </a:r>
          </a:p>
          <a:p>
            <a:r>
              <a:rPr lang="fr-FR" dirty="0" smtClean="0"/>
              <a:t>=&gt; résultat observable</a:t>
            </a:r>
          </a:p>
          <a:p>
            <a:r>
              <a:rPr lang="fr-FR" dirty="0" smtClean="0"/>
              <a:t>D’intérêt pour un ou plusieurs acteurs</a:t>
            </a:r>
          </a:p>
          <a:p>
            <a:r>
              <a:rPr lang="fr-FR" dirty="0" smtClean="0"/>
              <a:t>Ne révèle pas la structure interne</a:t>
            </a:r>
          </a:p>
          <a:p>
            <a:r>
              <a:rPr lang="fr-FR" b="1" dirty="0" smtClean="0">
                <a:solidFill>
                  <a:srgbClr val="FF0000"/>
                </a:solidFill>
              </a:rPr>
              <a:t>Chaque UC est un flot COMPLET et faisant du sens du point de vue d’un acteur particulier</a:t>
            </a:r>
            <a:endParaRPr lang="fr-FR" b="1" dirty="0">
              <a:solidFill>
                <a:srgbClr val="FF0000"/>
              </a:solidFill>
            </a:endParaRPr>
          </a:p>
        </p:txBody>
      </p:sp>
      <p:sp>
        <p:nvSpPr>
          <p:cNvPr id="5" name="Espace réservé du numéro de diapositive 4"/>
          <p:cNvSpPr>
            <a:spLocks noGrp="1"/>
          </p:cNvSpPr>
          <p:nvPr>
            <p:ph type="sldNum" sz="quarter" idx="12"/>
          </p:nvPr>
        </p:nvSpPr>
        <p:spPr/>
        <p:txBody>
          <a:bodyPr/>
          <a:lstStyle/>
          <a:p>
            <a:fld id="{6ED0838D-2A37-4FD0-B81A-FE99B62D3649}" type="slidenum">
              <a:rPr lang="fr-FR" smtClean="0"/>
              <a:pPr/>
              <a:t>24</a:t>
            </a:fld>
            <a:endParaRPr lang="fr-FR"/>
          </a:p>
        </p:txBody>
      </p:sp>
      <p:sp>
        <p:nvSpPr>
          <p:cNvPr id="6" name="Espace réservé du contenu 2"/>
          <p:cNvSpPr txBox="1">
            <a:spLocks/>
          </p:cNvSpPr>
          <p:nvPr/>
        </p:nvSpPr>
        <p:spPr>
          <a:xfrm>
            <a:off x="539552" y="476672"/>
            <a:ext cx="3384376" cy="1296144"/>
          </a:xfrm>
          <a:prstGeom prst="rect">
            <a:avLst/>
          </a:prstGeom>
        </p:spPr>
        <p:txBody>
          <a:bodyPr vert="horz" lIns="91440" tIns="45720" rIns="91440" bIns="45720" rtlCol="0">
            <a:normAutofit fontScale="92500" lnSpcReduction="2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685800" indent="-283464"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96012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23444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150876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18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0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225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24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pPr marL="514350" indent="-514350">
              <a:buFont typeface="+mj-lt"/>
              <a:buAutoNum type="arabicPeriod"/>
            </a:pPr>
            <a:r>
              <a:rPr lang="fr-FR" sz="1200" dirty="0" smtClean="0">
                <a:solidFill>
                  <a:schemeClr val="bg1"/>
                </a:solidFill>
              </a:rPr>
              <a:t>dico du domaine</a:t>
            </a:r>
          </a:p>
          <a:p>
            <a:pPr marL="514350" indent="-514350">
              <a:buFont typeface="+mj-lt"/>
              <a:buAutoNum type="arabicPeriod"/>
            </a:pPr>
            <a:r>
              <a:rPr lang="fr-FR" sz="1200" dirty="0" smtClean="0">
                <a:solidFill>
                  <a:schemeClr val="bg1"/>
                </a:solidFill>
              </a:rPr>
              <a:t>Qui: Diagramme de contexte</a:t>
            </a:r>
          </a:p>
          <a:p>
            <a:pPr marL="514350" indent="-514350">
              <a:buFont typeface="+mj-lt"/>
              <a:buAutoNum type="arabicPeriod"/>
            </a:pPr>
            <a:r>
              <a:rPr lang="fr-FR" sz="1100" dirty="0" smtClean="0">
                <a:solidFill>
                  <a:schemeClr val="bg1"/>
                </a:solidFill>
              </a:rPr>
              <a:t>Quoi: Use cases</a:t>
            </a:r>
          </a:p>
          <a:p>
            <a:pPr marL="514350" indent="-514350">
              <a:buFont typeface="+mj-lt"/>
              <a:buAutoNum type="arabicPeriod"/>
            </a:pPr>
            <a:r>
              <a:rPr lang="fr-FR" sz="1500" b="1" dirty="0" smtClean="0">
                <a:solidFill>
                  <a:schemeClr val="bg1"/>
                </a:solidFill>
              </a:rPr>
              <a:t>Construction use case</a:t>
            </a:r>
          </a:p>
          <a:p>
            <a:pPr marL="514350" indent="-514350">
              <a:buFont typeface="+mj-lt"/>
              <a:buAutoNum type="arabicPeriod"/>
            </a:pPr>
            <a:r>
              <a:rPr lang="fr-FR" sz="1200" dirty="0" smtClean="0">
                <a:solidFill>
                  <a:schemeClr val="bg1"/>
                </a:solidFill>
              </a:rPr>
              <a:t>Compléments</a:t>
            </a:r>
            <a:endParaRPr lang="fr-FR" sz="1200" dirty="0">
              <a:solidFill>
                <a:schemeClr val="bg1"/>
              </a:solidFill>
            </a:endParaRPr>
          </a:p>
        </p:txBody>
      </p:sp>
    </p:spTree>
  </p:cSld>
  <p:clrMapOvr>
    <a:masterClrMapping/>
  </p:clrMapOvr>
  <p:transition spd="med">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pPr algn="r"/>
            <a:r>
              <a:rPr lang="fr-FR" dirty="0" smtClean="0"/>
              <a:t>b)Trouver les UC</a:t>
            </a:r>
            <a:endParaRPr lang="fr-FR" dirty="0"/>
          </a:p>
        </p:txBody>
      </p:sp>
      <p:graphicFrame>
        <p:nvGraphicFramePr>
          <p:cNvPr id="5" name="Espace réservé du contenu 4"/>
          <p:cNvGraphicFramePr>
            <a:graphicFrameLocks noGrp="1"/>
          </p:cNvGraphicFramePr>
          <p:nvPr>
            <p:ph idx="1"/>
            <p:extLst>
              <p:ext uri="{D42A27DB-BD31-4B8C-83A1-F6EECF244321}">
                <p14:modId xmlns:p14="http://schemas.microsoft.com/office/powerpoint/2010/main" val="2572368362"/>
              </p:ext>
            </p:extLst>
          </p:nvPr>
        </p:nvGraphicFramePr>
        <p:xfrm>
          <a:off x="971600" y="1979537"/>
          <a:ext cx="7272808" cy="48784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Espace réservé du numéro de diapositive 5"/>
          <p:cNvSpPr>
            <a:spLocks noGrp="1"/>
          </p:cNvSpPr>
          <p:nvPr>
            <p:ph type="sldNum" sz="quarter" idx="12"/>
          </p:nvPr>
        </p:nvSpPr>
        <p:spPr/>
        <p:txBody>
          <a:bodyPr/>
          <a:lstStyle/>
          <a:p>
            <a:fld id="{6ED0838D-2A37-4FD0-B81A-FE99B62D3649}" type="slidenum">
              <a:rPr lang="fr-FR" smtClean="0"/>
              <a:pPr/>
              <a:t>25</a:t>
            </a:fld>
            <a:endParaRPr lang="fr-FR"/>
          </a:p>
        </p:txBody>
      </p:sp>
      <p:sp>
        <p:nvSpPr>
          <p:cNvPr id="7" name="Espace réservé du contenu 2"/>
          <p:cNvSpPr txBox="1">
            <a:spLocks/>
          </p:cNvSpPr>
          <p:nvPr/>
        </p:nvSpPr>
        <p:spPr>
          <a:xfrm>
            <a:off x="539552" y="476672"/>
            <a:ext cx="3384376" cy="1296144"/>
          </a:xfrm>
          <a:prstGeom prst="rect">
            <a:avLst/>
          </a:prstGeom>
        </p:spPr>
        <p:txBody>
          <a:bodyPr vert="horz" lIns="91440" tIns="45720" rIns="91440" bIns="45720" rtlCol="0">
            <a:normAutofit fontScale="92500" lnSpcReduction="2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685800" indent="-283464"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96012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23444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150876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18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0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225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24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pPr marL="514350" indent="-514350">
              <a:buFont typeface="+mj-lt"/>
              <a:buAutoNum type="arabicPeriod"/>
            </a:pPr>
            <a:r>
              <a:rPr lang="fr-FR" sz="1200" dirty="0" smtClean="0">
                <a:solidFill>
                  <a:schemeClr val="bg1"/>
                </a:solidFill>
              </a:rPr>
              <a:t>dico du domaine</a:t>
            </a:r>
          </a:p>
          <a:p>
            <a:pPr marL="514350" indent="-514350">
              <a:buFont typeface="+mj-lt"/>
              <a:buAutoNum type="arabicPeriod"/>
            </a:pPr>
            <a:r>
              <a:rPr lang="fr-FR" sz="1200" dirty="0" smtClean="0">
                <a:solidFill>
                  <a:schemeClr val="bg1"/>
                </a:solidFill>
              </a:rPr>
              <a:t>Qui: Diagramme de contexte</a:t>
            </a:r>
          </a:p>
          <a:p>
            <a:pPr marL="514350" indent="-514350">
              <a:buFont typeface="+mj-lt"/>
              <a:buAutoNum type="arabicPeriod"/>
            </a:pPr>
            <a:r>
              <a:rPr lang="fr-FR" sz="1100" dirty="0" smtClean="0">
                <a:solidFill>
                  <a:schemeClr val="bg1"/>
                </a:solidFill>
              </a:rPr>
              <a:t>Quoi: Use cases</a:t>
            </a:r>
          </a:p>
          <a:p>
            <a:pPr marL="514350" indent="-514350">
              <a:buFont typeface="+mj-lt"/>
              <a:buAutoNum type="arabicPeriod"/>
            </a:pPr>
            <a:r>
              <a:rPr lang="fr-FR" sz="1500" b="1" dirty="0" smtClean="0">
                <a:solidFill>
                  <a:schemeClr val="bg1"/>
                </a:solidFill>
              </a:rPr>
              <a:t>Construction use case</a:t>
            </a:r>
          </a:p>
          <a:p>
            <a:pPr marL="514350" indent="-514350">
              <a:buFont typeface="+mj-lt"/>
              <a:buAutoNum type="arabicPeriod"/>
            </a:pPr>
            <a:r>
              <a:rPr lang="fr-FR" sz="1200" dirty="0" smtClean="0">
                <a:solidFill>
                  <a:schemeClr val="bg1"/>
                </a:solidFill>
              </a:rPr>
              <a:t>Compléments</a:t>
            </a:r>
            <a:endParaRPr lang="fr-FR" sz="1200" dirty="0">
              <a:solidFill>
                <a:schemeClr val="bg1"/>
              </a:solidFill>
            </a:endParaRPr>
          </a:p>
        </p:txBody>
      </p:sp>
    </p:spTree>
  </p:cSld>
  <p:clrMapOvr>
    <a:masterClrMapping/>
  </p:clrMapOvr>
  <p:transition spd="med">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pPr algn="r"/>
            <a:r>
              <a:rPr lang="fr-FR" dirty="0" smtClean="0"/>
              <a:t>b) Trouver les UC</a:t>
            </a:r>
            <a:endParaRPr lang="fr-FR" dirty="0"/>
          </a:p>
        </p:txBody>
      </p:sp>
      <p:sp>
        <p:nvSpPr>
          <p:cNvPr id="3" name="Espace réservé du contenu 2"/>
          <p:cNvSpPr>
            <a:spLocks noGrp="1"/>
          </p:cNvSpPr>
          <p:nvPr>
            <p:ph idx="1"/>
          </p:nvPr>
        </p:nvSpPr>
        <p:spPr/>
        <p:txBody>
          <a:bodyPr/>
          <a:lstStyle/>
          <a:p>
            <a:r>
              <a:rPr lang="fr-FR" dirty="0" smtClean="0"/>
              <a:t>Comment les nomme?</a:t>
            </a:r>
          </a:p>
          <a:p>
            <a:pPr lvl="1"/>
            <a:r>
              <a:rPr lang="fr-FR" dirty="0" smtClean="0"/>
              <a:t>Verbe + nom</a:t>
            </a:r>
          </a:p>
          <a:p>
            <a:pPr lvl="1"/>
            <a:r>
              <a:rPr lang="fr-FR" dirty="0" smtClean="0"/>
              <a:t>Nom unique, intuitif, auto-explicatif</a:t>
            </a:r>
          </a:p>
          <a:p>
            <a:pPr lvl="1"/>
            <a:r>
              <a:rPr lang="fr-FR" dirty="0" smtClean="0"/>
              <a:t>Définit clairement, sans </a:t>
            </a:r>
            <a:r>
              <a:rPr lang="fr-FR" dirty="0" err="1" smtClean="0"/>
              <a:t>amibiguïté</a:t>
            </a:r>
            <a:r>
              <a:rPr lang="fr-FR" dirty="0" smtClean="0"/>
              <a:t> le gain des </a:t>
            </a:r>
            <a:r>
              <a:rPr lang="fr-FR" dirty="0" err="1" smtClean="0"/>
              <a:t>résutlats</a:t>
            </a:r>
            <a:r>
              <a:rPr lang="fr-FR" dirty="0" smtClean="0"/>
              <a:t> observables</a:t>
            </a:r>
          </a:p>
          <a:p>
            <a:pPr lvl="1"/>
            <a:r>
              <a:rPr lang="fr-FR" dirty="0" smtClean="0"/>
              <a:t>Décrire le comportement fournit</a:t>
            </a:r>
            <a:endParaRPr lang="fr-FR" dirty="0"/>
          </a:p>
        </p:txBody>
      </p:sp>
      <p:sp>
        <p:nvSpPr>
          <p:cNvPr id="5" name="Espace réservé du numéro de diapositive 4"/>
          <p:cNvSpPr>
            <a:spLocks noGrp="1"/>
          </p:cNvSpPr>
          <p:nvPr>
            <p:ph type="sldNum" sz="quarter" idx="12"/>
          </p:nvPr>
        </p:nvSpPr>
        <p:spPr/>
        <p:txBody>
          <a:bodyPr/>
          <a:lstStyle/>
          <a:p>
            <a:fld id="{6ED0838D-2A37-4FD0-B81A-FE99B62D3649}" type="slidenum">
              <a:rPr lang="fr-FR" smtClean="0"/>
              <a:pPr/>
              <a:t>26</a:t>
            </a:fld>
            <a:endParaRPr lang="fr-FR"/>
          </a:p>
        </p:txBody>
      </p:sp>
      <p:sp>
        <p:nvSpPr>
          <p:cNvPr id="6" name="Espace réservé du contenu 2"/>
          <p:cNvSpPr txBox="1">
            <a:spLocks/>
          </p:cNvSpPr>
          <p:nvPr/>
        </p:nvSpPr>
        <p:spPr>
          <a:xfrm>
            <a:off x="539552" y="476672"/>
            <a:ext cx="3384376" cy="1296144"/>
          </a:xfrm>
          <a:prstGeom prst="rect">
            <a:avLst/>
          </a:prstGeom>
        </p:spPr>
        <p:txBody>
          <a:bodyPr vert="horz" lIns="91440" tIns="45720" rIns="91440" bIns="45720" rtlCol="0">
            <a:normAutofit fontScale="92500" lnSpcReduction="2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685800" indent="-283464"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96012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23444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150876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18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0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225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24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pPr marL="514350" indent="-514350">
              <a:buFont typeface="+mj-lt"/>
              <a:buAutoNum type="arabicPeriod"/>
            </a:pPr>
            <a:r>
              <a:rPr lang="fr-FR" sz="1200" dirty="0" smtClean="0">
                <a:solidFill>
                  <a:schemeClr val="bg1"/>
                </a:solidFill>
              </a:rPr>
              <a:t>dico du domaine</a:t>
            </a:r>
          </a:p>
          <a:p>
            <a:pPr marL="514350" indent="-514350">
              <a:buFont typeface="+mj-lt"/>
              <a:buAutoNum type="arabicPeriod"/>
            </a:pPr>
            <a:r>
              <a:rPr lang="fr-FR" sz="1200" dirty="0" smtClean="0">
                <a:solidFill>
                  <a:schemeClr val="bg1"/>
                </a:solidFill>
              </a:rPr>
              <a:t>Qui: Diagramme de contexte</a:t>
            </a:r>
          </a:p>
          <a:p>
            <a:pPr marL="514350" indent="-514350">
              <a:buFont typeface="+mj-lt"/>
              <a:buAutoNum type="arabicPeriod"/>
            </a:pPr>
            <a:r>
              <a:rPr lang="fr-FR" sz="1100" dirty="0" smtClean="0">
                <a:solidFill>
                  <a:schemeClr val="bg1"/>
                </a:solidFill>
              </a:rPr>
              <a:t>Quoi: Use cases</a:t>
            </a:r>
          </a:p>
          <a:p>
            <a:pPr marL="514350" indent="-514350">
              <a:buFont typeface="+mj-lt"/>
              <a:buAutoNum type="arabicPeriod"/>
            </a:pPr>
            <a:r>
              <a:rPr lang="fr-FR" sz="1500" b="1" dirty="0" smtClean="0">
                <a:solidFill>
                  <a:schemeClr val="bg1"/>
                </a:solidFill>
              </a:rPr>
              <a:t>Construction use case</a:t>
            </a:r>
          </a:p>
          <a:p>
            <a:pPr marL="514350" indent="-514350">
              <a:buFont typeface="+mj-lt"/>
              <a:buAutoNum type="arabicPeriod"/>
            </a:pPr>
            <a:r>
              <a:rPr lang="fr-FR" sz="1200" dirty="0" smtClean="0">
                <a:solidFill>
                  <a:schemeClr val="bg1"/>
                </a:solidFill>
              </a:rPr>
              <a:t>Compléments</a:t>
            </a:r>
            <a:endParaRPr lang="fr-FR" sz="1200" dirty="0">
              <a:solidFill>
                <a:schemeClr val="bg1"/>
              </a:solidFill>
            </a:endParaRPr>
          </a:p>
        </p:txBody>
      </p:sp>
    </p:spTree>
  </p:cSld>
  <p:clrMapOvr>
    <a:masterClrMapping/>
  </p:clrMapOvr>
  <p:transition spd="med">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3" name="Espace réservé du contenu 2"/>
          <p:cNvSpPr>
            <a:spLocks noGrp="1"/>
          </p:cNvSpPr>
          <p:nvPr>
            <p:ph idx="1"/>
          </p:nvPr>
        </p:nvSpPr>
        <p:spPr/>
        <p:txBody>
          <a:bodyPr/>
          <a:lstStyle/>
          <a:p>
            <a:endParaRPr lang="fr-FR"/>
          </a:p>
        </p:txBody>
      </p:sp>
      <p:sp>
        <p:nvSpPr>
          <p:cNvPr id="10" name="Espace réservé du numéro de diapositive 9"/>
          <p:cNvSpPr>
            <a:spLocks noGrp="1"/>
          </p:cNvSpPr>
          <p:nvPr>
            <p:ph type="sldNum" sz="quarter" idx="12"/>
          </p:nvPr>
        </p:nvSpPr>
        <p:spPr/>
        <p:txBody>
          <a:bodyPr/>
          <a:lstStyle/>
          <a:p>
            <a:fld id="{6ED0838D-2A37-4FD0-B81A-FE99B62D3649}" type="slidenum">
              <a:rPr lang="fr-FR" smtClean="0"/>
              <a:pPr/>
              <a:t>27</a:t>
            </a:fld>
            <a:endParaRPr lang="fr-FR"/>
          </a:p>
        </p:txBody>
      </p:sp>
      <p:pic>
        <p:nvPicPr>
          <p:cNvPr id="4" name="Picture 2"/>
          <p:cNvPicPr>
            <a:picLocks noChangeAspect="1" noChangeArrowheads="1"/>
          </p:cNvPicPr>
          <p:nvPr/>
        </p:nvPicPr>
        <p:blipFill>
          <a:blip r:embed="rId2" cstate="print"/>
          <a:srcRect l="20963" t="19550" r="22338" b="12201"/>
          <a:stretch>
            <a:fillRect/>
          </a:stretch>
        </p:blipFill>
        <p:spPr bwMode="auto">
          <a:xfrm>
            <a:off x="-31517" y="144016"/>
            <a:ext cx="9212029" cy="6237312"/>
          </a:xfrm>
          <a:prstGeom prst="rect">
            <a:avLst/>
          </a:prstGeom>
          <a:noFill/>
          <a:ln w="9525">
            <a:noFill/>
            <a:miter lim="800000"/>
            <a:headEnd/>
            <a:tailEnd/>
          </a:ln>
        </p:spPr>
      </p:pic>
      <p:sp>
        <p:nvSpPr>
          <p:cNvPr id="5" name="Rectangle 4"/>
          <p:cNvSpPr/>
          <p:nvPr/>
        </p:nvSpPr>
        <p:spPr>
          <a:xfrm>
            <a:off x="539552" y="1412776"/>
            <a:ext cx="3816424" cy="360040"/>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Rectangle 5"/>
          <p:cNvSpPr/>
          <p:nvPr/>
        </p:nvSpPr>
        <p:spPr>
          <a:xfrm>
            <a:off x="683568" y="2636912"/>
            <a:ext cx="1152128" cy="360040"/>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Rectangle 6"/>
          <p:cNvSpPr/>
          <p:nvPr/>
        </p:nvSpPr>
        <p:spPr>
          <a:xfrm>
            <a:off x="683568" y="4941168"/>
            <a:ext cx="1440160" cy="360040"/>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p:cNvSpPr/>
          <p:nvPr/>
        </p:nvSpPr>
        <p:spPr>
          <a:xfrm>
            <a:off x="1043608" y="2996952"/>
            <a:ext cx="3600400" cy="36004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Rectangle 8"/>
          <p:cNvSpPr/>
          <p:nvPr/>
        </p:nvSpPr>
        <p:spPr>
          <a:xfrm>
            <a:off x="6372200" y="3429000"/>
            <a:ext cx="2771800" cy="28803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3" name="Espace réservé du contenu 2"/>
          <p:cNvSpPr>
            <a:spLocks noGrp="1"/>
          </p:cNvSpPr>
          <p:nvPr>
            <p:ph idx="1"/>
          </p:nvPr>
        </p:nvSpPr>
        <p:spPr/>
        <p:txBody>
          <a:bodyPr/>
          <a:lstStyle/>
          <a:p>
            <a:endParaRPr lang="fr-FR"/>
          </a:p>
        </p:txBody>
      </p:sp>
      <p:sp>
        <p:nvSpPr>
          <p:cNvPr id="16" name="Espace réservé du numéro de diapositive 15"/>
          <p:cNvSpPr>
            <a:spLocks noGrp="1"/>
          </p:cNvSpPr>
          <p:nvPr>
            <p:ph type="sldNum" sz="quarter" idx="12"/>
          </p:nvPr>
        </p:nvSpPr>
        <p:spPr/>
        <p:txBody>
          <a:bodyPr/>
          <a:lstStyle/>
          <a:p>
            <a:fld id="{6ED0838D-2A37-4FD0-B81A-FE99B62D3649}" type="slidenum">
              <a:rPr lang="fr-FR" smtClean="0"/>
              <a:pPr/>
              <a:t>28</a:t>
            </a:fld>
            <a:endParaRPr lang="fr-FR"/>
          </a:p>
        </p:txBody>
      </p:sp>
      <p:pic>
        <p:nvPicPr>
          <p:cNvPr id="1026" name="Picture 2"/>
          <p:cNvPicPr>
            <a:picLocks noChangeAspect="1" noChangeArrowheads="1"/>
          </p:cNvPicPr>
          <p:nvPr/>
        </p:nvPicPr>
        <p:blipFill>
          <a:blip r:embed="rId2" cstate="print"/>
          <a:srcRect l="20963" t="19550" r="22338" b="12201"/>
          <a:stretch>
            <a:fillRect/>
          </a:stretch>
        </p:blipFill>
        <p:spPr bwMode="auto">
          <a:xfrm>
            <a:off x="-31517" y="144016"/>
            <a:ext cx="9212029" cy="6237312"/>
          </a:xfrm>
          <a:prstGeom prst="rect">
            <a:avLst/>
          </a:prstGeom>
          <a:noFill/>
          <a:ln w="9525">
            <a:noFill/>
            <a:miter lim="800000"/>
            <a:headEnd/>
            <a:tailEnd/>
          </a:ln>
        </p:spPr>
      </p:pic>
      <p:sp>
        <p:nvSpPr>
          <p:cNvPr id="5" name="Rectangle 4"/>
          <p:cNvSpPr/>
          <p:nvPr/>
        </p:nvSpPr>
        <p:spPr>
          <a:xfrm>
            <a:off x="539552" y="1412776"/>
            <a:ext cx="3816424" cy="360040"/>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Rectangle 5"/>
          <p:cNvSpPr/>
          <p:nvPr/>
        </p:nvSpPr>
        <p:spPr>
          <a:xfrm>
            <a:off x="683568" y="2636912"/>
            <a:ext cx="1152128" cy="360040"/>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Rectangle 6"/>
          <p:cNvSpPr/>
          <p:nvPr/>
        </p:nvSpPr>
        <p:spPr>
          <a:xfrm>
            <a:off x="683568" y="4941168"/>
            <a:ext cx="1440160" cy="360040"/>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p:cNvSpPr/>
          <p:nvPr/>
        </p:nvSpPr>
        <p:spPr>
          <a:xfrm>
            <a:off x="1043608" y="2996952"/>
            <a:ext cx="3600400" cy="36004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Rectangle 8"/>
          <p:cNvSpPr/>
          <p:nvPr/>
        </p:nvSpPr>
        <p:spPr>
          <a:xfrm>
            <a:off x="6372200" y="3429000"/>
            <a:ext cx="2771800" cy="28803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cxnSp>
        <p:nvCxnSpPr>
          <p:cNvPr id="11" name="Connecteur droit 10"/>
          <p:cNvCxnSpPr/>
          <p:nvPr/>
        </p:nvCxnSpPr>
        <p:spPr>
          <a:xfrm>
            <a:off x="4427984" y="1772816"/>
            <a:ext cx="3528392"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 name="Connecteur droit 11"/>
          <p:cNvCxnSpPr/>
          <p:nvPr/>
        </p:nvCxnSpPr>
        <p:spPr>
          <a:xfrm>
            <a:off x="2843808" y="2924944"/>
            <a:ext cx="3528392"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3" name="Connecteur droit 12"/>
          <p:cNvCxnSpPr/>
          <p:nvPr/>
        </p:nvCxnSpPr>
        <p:spPr>
          <a:xfrm>
            <a:off x="2555776" y="3717032"/>
            <a:ext cx="1296144" cy="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5" name="Connecteur droit 14"/>
          <p:cNvCxnSpPr/>
          <p:nvPr/>
        </p:nvCxnSpPr>
        <p:spPr>
          <a:xfrm>
            <a:off x="5724128" y="4437112"/>
            <a:ext cx="237626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7" name="Connecteur droit 16"/>
          <p:cNvCxnSpPr/>
          <p:nvPr/>
        </p:nvCxnSpPr>
        <p:spPr>
          <a:xfrm>
            <a:off x="5148064" y="5229200"/>
            <a:ext cx="3600400" cy="0"/>
          </a:xfrm>
          <a:prstGeom prst="line">
            <a:avLst/>
          </a:prstGeom>
          <a:ln w="38100"/>
        </p:spPr>
        <p:style>
          <a:lnRef idx="1">
            <a:schemeClr val="accent1"/>
          </a:lnRef>
          <a:fillRef idx="0">
            <a:schemeClr val="accent1"/>
          </a:fillRef>
          <a:effectRef idx="0">
            <a:schemeClr val="accent1"/>
          </a:effectRef>
          <a:fontRef idx="minor">
            <a:schemeClr val="tx1"/>
          </a:fontRef>
        </p:style>
      </p:cxnSp>
    </p:spTree>
  </p:cSld>
  <p:clrMapOvr>
    <a:masterClrMapping/>
  </p:clrMapOvr>
  <p:transition spd="med">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pPr algn="r"/>
            <a:r>
              <a:rPr lang="fr-FR" dirty="0" smtClean="0"/>
              <a:t>Modèle</a:t>
            </a:r>
            <a:endParaRPr lang="fr-FR" dirty="0"/>
          </a:p>
        </p:txBody>
      </p:sp>
      <p:sp>
        <p:nvSpPr>
          <p:cNvPr id="3" name="Espace réservé du contenu 2"/>
          <p:cNvSpPr>
            <a:spLocks noGrp="1"/>
          </p:cNvSpPr>
          <p:nvPr>
            <p:ph idx="1"/>
          </p:nvPr>
        </p:nvSpPr>
        <p:spPr/>
        <p:txBody>
          <a:bodyPr/>
          <a:lstStyle/>
          <a:p>
            <a:endParaRPr lang="fr-FR"/>
          </a:p>
        </p:txBody>
      </p:sp>
      <p:sp>
        <p:nvSpPr>
          <p:cNvPr id="4" name="Espace réservé du numéro de diapositive 3"/>
          <p:cNvSpPr>
            <a:spLocks noGrp="1"/>
          </p:cNvSpPr>
          <p:nvPr>
            <p:ph type="sldNum" sz="quarter" idx="12"/>
          </p:nvPr>
        </p:nvSpPr>
        <p:spPr/>
        <p:txBody>
          <a:bodyPr/>
          <a:lstStyle/>
          <a:p>
            <a:fld id="{6ED0838D-2A37-4FD0-B81A-FE99B62D3649}" type="slidenum">
              <a:rPr lang="fr-FR" smtClean="0"/>
              <a:pPr/>
              <a:t>29</a:t>
            </a:fld>
            <a:endParaRPr lang="fr-FR"/>
          </a:p>
        </p:txBody>
      </p:sp>
      <p:sp>
        <p:nvSpPr>
          <p:cNvPr id="5" name="Espace réservé du contenu 2"/>
          <p:cNvSpPr txBox="1">
            <a:spLocks/>
          </p:cNvSpPr>
          <p:nvPr/>
        </p:nvSpPr>
        <p:spPr>
          <a:xfrm>
            <a:off x="864382" y="2489200"/>
            <a:ext cx="6345260" cy="3530600"/>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685800" indent="-283464"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96012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23444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150876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18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0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225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24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r>
              <a:rPr lang="fr-FR" smtClean="0"/>
              <a:t>Une notation très simple compréhensible par tous</a:t>
            </a:r>
            <a:endParaRPr lang="fr-FR" dirty="0"/>
          </a:p>
        </p:txBody>
      </p:sp>
      <p:pic>
        <p:nvPicPr>
          <p:cNvPr id="6" name="Picture 5"/>
          <p:cNvPicPr>
            <a:picLocks noChangeAspect="1" noChangeArrowheads="1"/>
          </p:cNvPicPr>
          <p:nvPr/>
        </p:nvPicPr>
        <p:blipFill>
          <a:blip r:embed="rId2" cstate="print"/>
          <a:srcRect/>
          <a:stretch>
            <a:fillRect/>
          </a:stretch>
        </p:blipFill>
        <p:spPr bwMode="auto">
          <a:xfrm>
            <a:off x="652509" y="2555511"/>
            <a:ext cx="7454900" cy="3746500"/>
          </a:xfrm>
          <a:prstGeom prst="rect">
            <a:avLst/>
          </a:prstGeom>
          <a:noFill/>
          <a:ln w="12700" cap="flat">
            <a:noFill/>
            <a:miter lim="800000"/>
            <a:headEnd/>
            <a:tailEnd/>
          </a:ln>
        </p:spPr>
      </p:pic>
      <p:sp>
        <p:nvSpPr>
          <p:cNvPr id="7" name="ZoneTexte 6"/>
          <p:cNvSpPr txBox="1"/>
          <p:nvPr/>
        </p:nvSpPr>
        <p:spPr>
          <a:xfrm>
            <a:off x="179512" y="2230960"/>
            <a:ext cx="2419252" cy="369332"/>
          </a:xfrm>
          <a:prstGeom prst="rect">
            <a:avLst/>
          </a:prstGeom>
          <a:noFill/>
        </p:spPr>
        <p:txBody>
          <a:bodyPr wrap="none" rtlCol="0">
            <a:spAutoFit/>
          </a:bodyPr>
          <a:lstStyle/>
          <a:p>
            <a:r>
              <a:rPr lang="fr-FR" dirty="0" smtClean="0"/>
              <a:t>Utilisateur </a:t>
            </a:r>
            <a:r>
              <a:rPr lang="fr-FR" dirty="0" smtClean="0"/>
              <a:t>à </a:t>
            </a:r>
            <a:r>
              <a:rPr lang="fr-FR" dirty="0" smtClean="0"/>
              <a:t>gauche</a:t>
            </a:r>
            <a:endParaRPr lang="fr-FR" dirty="0" smtClean="0"/>
          </a:p>
        </p:txBody>
      </p:sp>
      <p:sp>
        <p:nvSpPr>
          <p:cNvPr id="8" name="Rectangle 7"/>
          <p:cNvSpPr/>
          <p:nvPr/>
        </p:nvSpPr>
        <p:spPr>
          <a:xfrm>
            <a:off x="6292175" y="2230960"/>
            <a:ext cx="2254143" cy="369332"/>
          </a:xfrm>
          <a:prstGeom prst="rect">
            <a:avLst/>
          </a:prstGeom>
        </p:spPr>
        <p:txBody>
          <a:bodyPr wrap="none">
            <a:spAutoFit/>
          </a:bodyPr>
          <a:lstStyle/>
          <a:p>
            <a:r>
              <a:rPr lang="fr-FR" dirty="0"/>
              <a:t>Ressource à droite</a:t>
            </a:r>
          </a:p>
        </p:txBody>
      </p:sp>
      <p:sp>
        <p:nvSpPr>
          <p:cNvPr id="9" name="Rectangle 8"/>
          <p:cNvSpPr/>
          <p:nvPr/>
        </p:nvSpPr>
        <p:spPr>
          <a:xfrm>
            <a:off x="3283634" y="2230960"/>
            <a:ext cx="2068195" cy="369332"/>
          </a:xfrm>
          <a:prstGeom prst="rect">
            <a:avLst/>
          </a:prstGeom>
        </p:spPr>
        <p:txBody>
          <a:bodyPr wrap="none">
            <a:spAutoFit/>
          </a:bodyPr>
          <a:lstStyle/>
          <a:p>
            <a:r>
              <a:rPr lang="fr-FR" dirty="0"/>
              <a:t>Verbes à l’infinitif</a:t>
            </a:r>
          </a:p>
        </p:txBody>
      </p:sp>
      <p:sp>
        <p:nvSpPr>
          <p:cNvPr id="10" name="Espace réservé du contenu 2"/>
          <p:cNvSpPr txBox="1">
            <a:spLocks/>
          </p:cNvSpPr>
          <p:nvPr/>
        </p:nvSpPr>
        <p:spPr>
          <a:xfrm>
            <a:off x="539552" y="476672"/>
            <a:ext cx="3384376" cy="1296144"/>
          </a:xfrm>
          <a:prstGeom prst="rect">
            <a:avLst/>
          </a:prstGeom>
        </p:spPr>
        <p:txBody>
          <a:bodyPr vert="horz" lIns="91440" tIns="45720" rIns="91440" bIns="45720" rtlCol="0">
            <a:normAutofit fontScale="92500" lnSpcReduction="2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685800" indent="-283464"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96012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23444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150876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18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0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225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24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pPr marL="514350" indent="-514350">
              <a:buFont typeface="+mj-lt"/>
              <a:buAutoNum type="arabicPeriod"/>
            </a:pPr>
            <a:r>
              <a:rPr lang="fr-FR" sz="1200" dirty="0" smtClean="0">
                <a:solidFill>
                  <a:schemeClr val="bg1"/>
                </a:solidFill>
              </a:rPr>
              <a:t>dico du domaine</a:t>
            </a:r>
          </a:p>
          <a:p>
            <a:pPr marL="514350" indent="-514350">
              <a:buFont typeface="+mj-lt"/>
              <a:buAutoNum type="arabicPeriod"/>
            </a:pPr>
            <a:r>
              <a:rPr lang="fr-FR" sz="1200" dirty="0" smtClean="0">
                <a:solidFill>
                  <a:schemeClr val="bg1"/>
                </a:solidFill>
              </a:rPr>
              <a:t>Qui: Diagramme de contexte</a:t>
            </a:r>
          </a:p>
          <a:p>
            <a:pPr marL="514350" indent="-514350">
              <a:buFont typeface="+mj-lt"/>
              <a:buAutoNum type="arabicPeriod"/>
            </a:pPr>
            <a:r>
              <a:rPr lang="fr-FR" sz="1100" dirty="0" smtClean="0">
                <a:solidFill>
                  <a:schemeClr val="bg1"/>
                </a:solidFill>
              </a:rPr>
              <a:t>Quoi: Use cases</a:t>
            </a:r>
          </a:p>
          <a:p>
            <a:pPr marL="514350" indent="-514350">
              <a:buFont typeface="+mj-lt"/>
              <a:buAutoNum type="arabicPeriod"/>
            </a:pPr>
            <a:r>
              <a:rPr lang="fr-FR" sz="1500" b="1" dirty="0" smtClean="0">
                <a:solidFill>
                  <a:schemeClr val="bg1"/>
                </a:solidFill>
              </a:rPr>
              <a:t>Construction use case</a:t>
            </a:r>
          </a:p>
          <a:p>
            <a:pPr marL="514350" indent="-514350">
              <a:buFont typeface="+mj-lt"/>
              <a:buAutoNum type="arabicPeriod"/>
            </a:pPr>
            <a:r>
              <a:rPr lang="fr-FR" sz="1200" dirty="0" smtClean="0">
                <a:solidFill>
                  <a:schemeClr val="bg1"/>
                </a:solidFill>
              </a:rPr>
              <a:t>Compléments</a:t>
            </a:r>
            <a:endParaRPr lang="fr-FR" sz="1200" dirty="0">
              <a:solidFill>
                <a:schemeClr val="bg1"/>
              </a:solidFill>
            </a:endParaRPr>
          </a:p>
        </p:txBody>
      </p:sp>
    </p:spTree>
    <p:extLst>
      <p:ext uri="{BB962C8B-B14F-4D97-AF65-F5344CB8AC3E}">
        <p14:creationId xmlns:p14="http://schemas.microsoft.com/office/powerpoint/2010/main" val="30482471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pPr algn="r"/>
            <a:r>
              <a:rPr lang="fr-FR" dirty="0" smtClean="0"/>
              <a:t>Intérêt</a:t>
            </a:r>
            <a:endParaRPr lang="fr-FR" dirty="0"/>
          </a:p>
        </p:txBody>
      </p:sp>
      <p:sp>
        <p:nvSpPr>
          <p:cNvPr id="3" name="Espace réservé du contenu 2"/>
          <p:cNvSpPr>
            <a:spLocks noGrp="1"/>
          </p:cNvSpPr>
          <p:nvPr>
            <p:ph idx="1"/>
          </p:nvPr>
        </p:nvSpPr>
        <p:spPr/>
        <p:txBody>
          <a:bodyPr>
            <a:normAutofit/>
          </a:bodyPr>
          <a:lstStyle/>
          <a:p>
            <a:r>
              <a:rPr lang="fr-FR" dirty="0" smtClean="0"/>
              <a:t>Outil de dialogue</a:t>
            </a:r>
          </a:p>
          <a:p>
            <a:r>
              <a:rPr lang="fr-FR" dirty="0" smtClean="0"/>
              <a:t>Informel, évolutif, simple à réaliser</a:t>
            </a:r>
          </a:p>
          <a:p>
            <a:r>
              <a:rPr lang="fr-FR" dirty="0" smtClean="0"/>
              <a:t>Établie et figer la terminologie du domaine d’application</a:t>
            </a:r>
          </a:p>
          <a:p>
            <a:r>
              <a:rPr lang="fr-FR" dirty="0" smtClean="0"/>
              <a:t>Point d’entrée et référence initial de l’appli ou du système</a:t>
            </a:r>
          </a:p>
          <a:p>
            <a:endParaRPr lang="fr-FR" dirty="0"/>
          </a:p>
          <a:p>
            <a:r>
              <a:rPr lang="fr-FR" dirty="0" smtClean="0"/>
              <a:t>Ex: un étudiant? Nom, prénom, </a:t>
            </a:r>
            <a:r>
              <a:rPr lang="fr-FR" dirty="0" err="1" smtClean="0"/>
              <a:t>adresse,numéro</a:t>
            </a:r>
            <a:r>
              <a:rPr lang="fr-FR" dirty="0" smtClean="0"/>
              <a:t>, spécialité, </a:t>
            </a:r>
          </a:p>
        </p:txBody>
      </p:sp>
      <p:sp>
        <p:nvSpPr>
          <p:cNvPr id="5" name="Espace réservé du numéro de diapositive 4"/>
          <p:cNvSpPr>
            <a:spLocks noGrp="1"/>
          </p:cNvSpPr>
          <p:nvPr>
            <p:ph type="sldNum" sz="quarter" idx="12"/>
          </p:nvPr>
        </p:nvSpPr>
        <p:spPr/>
        <p:txBody>
          <a:bodyPr/>
          <a:lstStyle/>
          <a:p>
            <a:fld id="{6ED0838D-2A37-4FD0-B81A-FE99B62D3649}" type="slidenum">
              <a:rPr lang="fr-FR" smtClean="0"/>
              <a:pPr/>
              <a:t>3</a:t>
            </a:fld>
            <a:endParaRPr lang="fr-FR" dirty="0"/>
          </a:p>
        </p:txBody>
      </p:sp>
      <p:sp>
        <p:nvSpPr>
          <p:cNvPr id="6" name="Espace réservé du contenu 2"/>
          <p:cNvSpPr txBox="1">
            <a:spLocks/>
          </p:cNvSpPr>
          <p:nvPr/>
        </p:nvSpPr>
        <p:spPr>
          <a:xfrm>
            <a:off x="539552" y="476672"/>
            <a:ext cx="3384376" cy="1224136"/>
          </a:xfrm>
          <a:prstGeom prst="rect">
            <a:avLst/>
          </a:prstGeom>
        </p:spPr>
        <p:txBody>
          <a:bodyPr vert="horz" lIns="91440" tIns="45720" rIns="91440" bIns="45720" rtlCol="0">
            <a:normAutofit fontScale="77500" lnSpcReduction="2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685800" indent="-283464"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96012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23444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150876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18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0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225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24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pPr marL="514350" indent="-514350">
              <a:buFont typeface="+mj-lt"/>
              <a:buAutoNum type="arabicPeriod"/>
            </a:pPr>
            <a:r>
              <a:rPr lang="fr-FR" b="1" dirty="0" smtClean="0">
                <a:solidFill>
                  <a:schemeClr val="bg1"/>
                </a:solidFill>
              </a:rPr>
              <a:t>dico du domaine</a:t>
            </a:r>
          </a:p>
          <a:p>
            <a:pPr marL="514350" indent="-514350">
              <a:buFont typeface="+mj-lt"/>
              <a:buAutoNum type="arabicPeriod"/>
            </a:pPr>
            <a:r>
              <a:rPr lang="fr-FR" sz="1200" dirty="0" smtClean="0">
                <a:solidFill>
                  <a:schemeClr val="bg1"/>
                </a:solidFill>
              </a:rPr>
              <a:t>Qui: Diagramme de contexte</a:t>
            </a:r>
          </a:p>
          <a:p>
            <a:pPr marL="514350" indent="-514350">
              <a:buFont typeface="+mj-lt"/>
              <a:buAutoNum type="arabicPeriod"/>
            </a:pPr>
            <a:r>
              <a:rPr lang="fr-FR" sz="1200" dirty="0" smtClean="0">
                <a:solidFill>
                  <a:schemeClr val="bg1"/>
                </a:solidFill>
              </a:rPr>
              <a:t>Quoi: Use cases</a:t>
            </a:r>
          </a:p>
          <a:p>
            <a:pPr marL="514350" indent="-514350">
              <a:buFont typeface="+mj-lt"/>
              <a:buAutoNum type="arabicPeriod"/>
            </a:pPr>
            <a:r>
              <a:rPr lang="fr-FR" sz="1200" dirty="0" smtClean="0">
                <a:solidFill>
                  <a:schemeClr val="bg1"/>
                </a:solidFill>
              </a:rPr>
              <a:t>Construction use case</a:t>
            </a:r>
          </a:p>
          <a:p>
            <a:pPr marL="514350" indent="-514350">
              <a:buFont typeface="+mj-lt"/>
              <a:buAutoNum type="arabicPeriod"/>
            </a:pPr>
            <a:r>
              <a:rPr lang="fr-FR" sz="1200" dirty="0" smtClean="0">
                <a:solidFill>
                  <a:schemeClr val="bg1"/>
                </a:solidFill>
              </a:rPr>
              <a:t>Compléments</a:t>
            </a:r>
            <a:endParaRPr lang="fr-FR" sz="1200" dirty="0">
              <a:solidFill>
                <a:schemeClr val="bg1"/>
              </a:solidFill>
            </a:endParaRPr>
          </a:p>
        </p:txBody>
      </p:sp>
    </p:spTree>
  </p:cSld>
  <p:clrMapOvr>
    <a:masterClrMapping/>
  </p:clrMapOvr>
  <p:transition spd="med">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3" name="Espace réservé du contenu 2"/>
          <p:cNvSpPr>
            <a:spLocks noGrp="1"/>
          </p:cNvSpPr>
          <p:nvPr>
            <p:ph idx="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6ED0838D-2A37-4FD0-B81A-FE99B62D3649}" type="slidenum">
              <a:rPr lang="fr-FR" smtClean="0"/>
              <a:pPr/>
              <a:t>30</a:t>
            </a:fld>
            <a:endParaRPr lang="fr-FR"/>
          </a:p>
        </p:txBody>
      </p:sp>
      <p:pic>
        <p:nvPicPr>
          <p:cNvPr id="2050" name="Picture 2"/>
          <p:cNvPicPr>
            <a:picLocks noChangeAspect="1" noChangeArrowheads="1"/>
          </p:cNvPicPr>
          <p:nvPr/>
        </p:nvPicPr>
        <p:blipFill>
          <a:blip r:embed="rId3" cstate="print"/>
          <a:srcRect l="2166" t="26550" r="53932" b="18147"/>
          <a:stretch>
            <a:fillRect/>
          </a:stretch>
        </p:blipFill>
        <p:spPr bwMode="auto">
          <a:xfrm>
            <a:off x="539552" y="1159876"/>
            <a:ext cx="8028384" cy="5688632"/>
          </a:xfrm>
          <a:prstGeom prst="rect">
            <a:avLst/>
          </a:prstGeom>
          <a:noFill/>
          <a:ln w="9525">
            <a:noFill/>
            <a:miter lim="800000"/>
            <a:headEnd/>
            <a:tailEnd/>
          </a:ln>
        </p:spPr>
      </p:pic>
    </p:spTree>
  </p:cSld>
  <p:clrMapOvr>
    <a:masterClrMapping/>
  </p:clrMapOvr>
  <p:transition spd="med">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pPr algn="r"/>
            <a:r>
              <a:rPr lang="fr-FR" dirty="0" smtClean="0"/>
              <a:t>c) Décrire un UC</a:t>
            </a:r>
            <a:endParaRPr lang="fr-FR" dirty="0"/>
          </a:p>
        </p:txBody>
      </p:sp>
      <p:sp>
        <p:nvSpPr>
          <p:cNvPr id="6" name="Espace réservé du contenu 5"/>
          <p:cNvSpPr>
            <a:spLocks noGrp="1"/>
          </p:cNvSpPr>
          <p:nvPr>
            <p:ph sz="half" idx="1"/>
          </p:nvPr>
        </p:nvSpPr>
        <p:spPr/>
        <p:txBody>
          <a:bodyPr>
            <a:normAutofit/>
          </a:bodyPr>
          <a:lstStyle/>
          <a:p>
            <a:endParaRPr lang="fr-FR"/>
          </a:p>
        </p:txBody>
      </p:sp>
      <p:sp>
        <p:nvSpPr>
          <p:cNvPr id="7" name="Espace réservé du contenu 6"/>
          <p:cNvSpPr>
            <a:spLocks noGrp="1"/>
          </p:cNvSpPr>
          <p:nvPr>
            <p:ph sz="half" idx="2"/>
          </p:nvPr>
        </p:nvSpPr>
        <p:spPr>
          <a:xfrm>
            <a:off x="5479296" y="2489200"/>
            <a:ext cx="3664704" cy="4525963"/>
          </a:xfrm>
        </p:spPr>
        <p:txBody>
          <a:bodyPr>
            <a:normAutofit/>
          </a:bodyPr>
          <a:lstStyle/>
          <a:p>
            <a:r>
              <a:rPr lang="fr-FR" b="1" dirty="0" smtClean="0"/>
              <a:t>Processus itératif</a:t>
            </a:r>
          </a:p>
          <a:p>
            <a:pPr lvl="1"/>
            <a:r>
              <a:rPr lang="fr-FR" dirty="0" smtClean="0"/>
              <a:t>Ne pas tout détailler, pas trop tôt</a:t>
            </a:r>
          </a:p>
          <a:p>
            <a:r>
              <a:rPr lang="fr-FR" b="1" dirty="0" smtClean="0"/>
              <a:t>Processus de découverte</a:t>
            </a:r>
          </a:p>
          <a:p>
            <a:pPr lvl="1"/>
            <a:r>
              <a:rPr lang="fr-FR" dirty="0" smtClean="0"/>
              <a:t>Décrire vous aide à découvrir ce que vous ne connaissez pas. </a:t>
            </a:r>
          </a:p>
          <a:p>
            <a:r>
              <a:rPr lang="fr-FR" b="1" dirty="0" smtClean="0"/>
              <a:t>Processus d’évaluation</a:t>
            </a:r>
          </a:p>
          <a:p>
            <a:pPr lvl="1"/>
            <a:r>
              <a:rPr lang="fr-FR" dirty="0" smtClean="0"/>
              <a:t>UC trop petit ou trop gros? Partagé?</a:t>
            </a:r>
            <a:endParaRPr lang="fr-FR" dirty="0"/>
          </a:p>
        </p:txBody>
      </p:sp>
      <p:sp>
        <p:nvSpPr>
          <p:cNvPr id="8" name="Espace réservé du numéro de diapositive 7"/>
          <p:cNvSpPr>
            <a:spLocks noGrp="1"/>
          </p:cNvSpPr>
          <p:nvPr>
            <p:ph type="sldNum" sz="quarter" idx="12"/>
          </p:nvPr>
        </p:nvSpPr>
        <p:spPr/>
        <p:txBody>
          <a:bodyPr/>
          <a:lstStyle/>
          <a:p>
            <a:fld id="{6ED0838D-2A37-4FD0-B81A-FE99B62D3649}" type="slidenum">
              <a:rPr lang="fr-FR" smtClean="0"/>
              <a:pPr/>
              <a:t>31</a:t>
            </a:fld>
            <a:endParaRPr lang="fr-FR"/>
          </a:p>
        </p:txBody>
      </p:sp>
      <p:pic>
        <p:nvPicPr>
          <p:cNvPr id="3074" name="Picture 2"/>
          <p:cNvPicPr>
            <a:picLocks noChangeAspect="1" noChangeArrowheads="1"/>
          </p:cNvPicPr>
          <p:nvPr/>
        </p:nvPicPr>
        <p:blipFill>
          <a:blip r:embed="rId2" cstate="print"/>
          <a:srcRect l="2063" t="32150" r="54231" b="13251"/>
          <a:stretch>
            <a:fillRect/>
          </a:stretch>
        </p:blipFill>
        <p:spPr bwMode="auto">
          <a:xfrm>
            <a:off x="3172" y="2564063"/>
            <a:ext cx="5328592" cy="3744416"/>
          </a:xfrm>
          <a:prstGeom prst="rect">
            <a:avLst/>
          </a:prstGeom>
          <a:noFill/>
          <a:ln w="9525">
            <a:noFill/>
            <a:miter lim="800000"/>
            <a:headEnd/>
            <a:tailEnd/>
          </a:ln>
        </p:spPr>
      </p:pic>
      <p:sp>
        <p:nvSpPr>
          <p:cNvPr id="9" name="Espace réservé du contenu 2"/>
          <p:cNvSpPr txBox="1">
            <a:spLocks/>
          </p:cNvSpPr>
          <p:nvPr/>
        </p:nvSpPr>
        <p:spPr>
          <a:xfrm>
            <a:off x="539552" y="476672"/>
            <a:ext cx="3384376" cy="1296144"/>
          </a:xfrm>
          <a:prstGeom prst="rect">
            <a:avLst/>
          </a:prstGeom>
        </p:spPr>
        <p:txBody>
          <a:bodyPr vert="horz" lIns="91440" tIns="45720" rIns="91440" bIns="45720" rtlCol="0">
            <a:normAutofit fontScale="92500" lnSpcReduction="2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685800" indent="-283464"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96012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23444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150876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18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0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225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24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pPr marL="514350" indent="-514350">
              <a:buFont typeface="+mj-lt"/>
              <a:buAutoNum type="arabicPeriod"/>
            </a:pPr>
            <a:r>
              <a:rPr lang="fr-FR" sz="1200" dirty="0" smtClean="0">
                <a:solidFill>
                  <a:schemeClr val="bg1"/>
                </a:solidFill>
              </a:rPr>
              <a:t>dico du domaine</a:t>
            </a:r>
          </a:p>
          <a:p>
            <a:pPr marL="514350" indent="-514350">
              <a:buFont typeface="+mj-lt"/>
              <a:buAutoNum type="arabicPeriod"/>
            </a:pPr>
            <a:r>
              <a:rPr lang="fr-FR" sz="1200" dirty="0" smtClean="0">
                <a:solidFill>
                  <a:schemeClr val="bg1"/>
                </a:solidFill>
              </a:rPr>
              <a:t>Qui: Diagramme de contexte</a:t>
            </a:r>
          </a:p>
          <a:p>
            <a:pPr marL="514350" indent="-514350">
              <a:buFont typeface="+mj-lt"/>
              <a:buAutoNum type="arabicPeriod"/>
            </a:pPr>
            <a:r>
              <a:rPr lang="fr-FR" sz="1100" dirty="0" smtClean="0">
                <a:solidFill>
                  <a:schemeClr val="bg1"/>
                </a:solidFill>
              </a:rPr>
              <a:t>Quoi: Use cases</a:t>
            </a:r>
          </a:p>
          <a:p>
            <a:pPr marL="514350" indent="-514350">
              <a:buFont typeface="+mj-lt"/>
              <a:buAutoNum type="arabicPeriod"/>
            </a:pPr>
            <a:r>
              <a:rPr lang="fr-FR" sz="1500" b="1" dirty="0" smtClean="0">
                <a:solidFill>
                  <a:schemeClr val="bg1"/>
                </a:solidFill>
              </a:rPr>
              <a:t>Construction use case</a:t>
            </a:r>
          </a:p>
          <a:p>
            <a:pPr marL="514350" indent="-514350">
              <a:buFont typeface="+mj-lt"/>
              <a:buAutoNum type="arabicPeriod"/>
            </a:pPr>
            <a:r>
              <a:rPr lang="fr-FR" sz="1200" dirty="0" smtClean="0">
                <a:solidFill>
                  <a:schemeClr val="bg1"/>
                </a:solidFill>
              </a:rPr>
              <a:t>Compléments</a:t>
            </a:r>
            <a:endParaRPr lang="fr-FR" sz="1200" dirty="0">
              <a:solidFill>
                <a:schemeClr val="bg1"/>
              </a:solidFill>
            </a:endParaRPr>
          </a:p>
        </p:txBody>
      </p:sp>
    </p:spTree>
  </p:cSld>
  <p:clrMapOvr>
    <a:masterClrMapping/>
  </p:clrMapOvr>
  <p:transition spd="med">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pPr algn="r"/>
            <a:r>
              <a:rPr lang="fr-FR" dirty="0" smtClean="0"/>
              <a:t>d) Détailler un UC</a:t>
            </a:r>
            <a:endParaRPr lang="fr-FR" dirty="0"/>
          </a:p>
        </p:txBody>
      </p:sp>
      <p:sp>
        <p:nvSpPr>
          <p:cNvPr id="3" name="Espace réservé du contenu 2"/>
          <p:cNvSpPr>
            <a:spLocks noGrp="1"/>
          </p:cNvSpPr>
          <p:nvPr>
            <p:ph sz="half" idx="1"/>
          </p:nvPr>
        </p:nvSpPr>
        <p:spPr/>
        <p:txBody>
          <a:bodyPr/>
          <a:lstStyle/>
          <a:p>
            <a:endParaRPr lang="fr-FR"/>
          </a:p>
        </p:txBody>
      </p:sp>
      <p:sp>
        <p:nvSpPr>
          <p:cNvPr id="4" name="Espace réservé du contenu 3"/>
          <p:cNvSpPr>
            <a:spLocks noGrp="1"/>
          </p:cNvSpPr>
          <p:nvPr>
            <p:ph sz="half" idx="2"/>
          </p:nvPr>
        </p:nvSpPr>
        <p:spPr/>
        <p:txBody>
          <a:bodyPr/>
          <a:lstStyle/>
          <a:p>
            <a:endParaRPr lang="fr-FR"/>
          </a:p>
        </p:txBody>
      </p:sp>
      <p:sp>
        <p:nvSpPr>
          <p:cNvPr id="9" name="Espace réservé du numéro de diapositive 8"/>
          <p:cNvSpPr>
            <a:spLocks noGrp="1"/>
          </p:cNvSpPr>
          <p:nvPr>
            <p:ph type="sldNum" sz="quarter" idx="12"/>
          </p:nvPr>
        </p:nvSpPr>
        <p:spPr/>
        <p:txBody>
          <a:bodyPr/>
          <a:lstStyle/>
          <a:p>
            <a:fld id="{6ED0838D-2A37-4FD0-B81A-FE99B62D3649}" type="slidenum">
              <a:rPr lang="fr-FR" smtClean="0"/>
              <a:pPr/>
              <a:t>32</a:t>
            </a:fld>
            <a:endParaRPr lang="fr-FR"/>
          </a:p>
        </p:txBody>
      </p:sp>
      <p:pic>
        <p:nvPicPr>
          <p:cNvPr id="4098" name="Picture 2"/>
          <p:cNvPicPr>
            <a:picLocks noChangeAspect="1" noChangeArrowheads="1"/>
          </p:cNvPicPr>
          <p:nvPr/>
        </p:nvPicPr>
        <p:blipFill>
          <a:blip r:embed="rId2" cstate="print"/>
          <a:srcRect l="28050" t="43700" r="29425" b="8001"/>
          <a:stretch>
            <a:fillRect/>
          </a:stretch>
        </p:blipFill>
        <p:spPr bwMode="auto">
          <a:xfrm>
            <a:off x="2051720" y="2420888"/>
            <a:ext cx="5184576" cy="3312368"/>
          </a:xfrm>
          <a:prstGeom prst="rect">
            <a:avLst/>
          </a:prstGeom>
          <a:noFill/>
          <a:ln w="9525">
            <a:noFill/>
            <a:miter lim="800000"/>
            <a:headEnd/>
            <a:tailEnd/>
          </a:ln>
        </p:spPr>
      </p:pic>
      <p:sp>
        <p:nvSpPr>
          <p:cNvPr id="7" name="ZoneTexte 6"/>
          <p:cNvSpPr txBox="1"/>
          <p:nvPr/>
        </p:nvSpPr>
        <p:spPr>
          <a:xfrm>
            <a:off x="4499992" y="2924944"/>
            <a:ext cx="1332801" cy="461665"/>
          </a:xfrm>
          <a:prstGeom prst="rect">
            <a:avLst/>
          </a:prstGeom>
          <a:noFill/>
        </p:spPr>
        <p:txBody>
          <a:bodyPr wrap="none" rtlCol="0">
            <a:spAutoFit/>
          </a:bodyPr>
          <a:lstStyle/>
          <a:p>
            <a:r>
              <a:rPr lang="fr-FR" sz="2400" b="1" dirty="0" smtClean="0">
                <a:solidFill>
                  <a:srgbClr val="FF0000"/>
                </a:solidFill>
              </a:rPr>
              <a:t>facultatif</a:t>
            </a:r>
            <a:endParaRPr lang="fr-FR" sz="2400" b="1" dirty="0">
              <a:solidFill>
                <a:srgbClr val="FF0000"/>
              </a:solidFill>
            </a:endParaRPr>
          </a:p>
        </p:txBody>
      </p:sp>
      <p:sp>
        <p:nvSpPr>
          <p:cNvPr id="8" name="ZoneTexte 7"/>
          <p:cNvSpPr txBox="1"/>
          <p:nvPr/>
        </p:nvSpPr>
        <p:spPr>
          <a:xfrm>
            <a:off x="4652392" y="4869160"/>
            <a:ext cx="1332801" cy="461665"/>
          </a:xfrm>
          <a:prstGeom prst="rect">
            <a:avLst/>
          </a:prstGeom>
          <a:noFill/>
        </p:spPr>
        <p:txBody>
          <a:bodyPr wrap="none" rtlCol="0">
            <a:spAutoFit/>
          </a:bodyPr>
          <a:lstStyle/>
          <a:p>
            <a:r>
              <a:rPr lang="fr-FR" sz="2400" b="1" dirty="0" smtClean="0">
                <a:solidFill>
                  <a:srgbClr val="FF0000"/>
                </a:solidFill>
              </a:rPr>
              <a:t>facultatif</a:t>
            </a:r>
            <a:endParaRPr lang="fr-FR" sz="2400" b="1" dirty="0">
              <a:solidFill>
                <a:srgbClr val="FF0000"/>
              </a:solidFill>
            </a:endParaRPr>
          </a:p>
        </p:txBody>
      </p:sp>
      <p:sp>
        <p:nvSpPr>
          <p:cNvPr id="10" name="Espace réservé du contenu 2"/>
          <p:cNvSpPr txBox="1">
            <a:spLocks/>
          </p:cNvSpPr>
          <p:nvPr/>
        </p:nvSpPr>
        <p:spPr>
          <a:xfrm>
            <a:off x="539552" y="476672"/>
            <a:ext cx="3384376" cy="1296144"/>
          </a:xfrm>
          <a:prstGeom prst="rect">
            <a:avLst/>
          </a:prstGeom>
        </p:spPr>
        <p:txBody>
          <a:bodyPr vert="horz" lIns="91440" tIns="45720" rIns="91440" bIns="45720" rtlCol="0">
            <a:normAutofit fontScale="92500" lnSpcReduction="2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685800" indent="-283464"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96012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23444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150876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18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0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225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24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pPr marL="514350" indent="-514350">
              <a:buFont typeface="+mj-lt"/>
              <a:buAutoNum type="arabicPeriod"/>
            </a:pPr>
            <a:r>
              <a:rPr lang="fr-FR" sz="1200" dirty="0" smtClean="0">
                <a:solidFill>
                  <a:schemeClr val="bg1"/>
                </a:solidFill>
              </a:rPr>
              <a:t>dico du domaine</a:t>
            </a:r>
          </a:p>
          <a:p>
            <a:pPr marL="514350" indent="-514350">
              <a:buFont typeface="+mj-lt"/>
              <a:buAutoNum type="arabicPeriod"/>
            </a:pPr>
            <a:r>
              <a:rPr lang="fr-FR" sz="1200" dirty="0" smtClean="0">
                <a:solidFill>
                  <a:schemeClr val="bg1"/>
                </a:solidFill>
              </a:rPr>
              <a:t>Qui: Diagramme de contexte</a:t>
            </a:r>
          </a:p>
          <a:p>
            <a:pPr marL="514350" indent="-514350">
              <a:buFont typeface="+mj-lt"/>
              <a:buAutoNum type="arabicPeriod"/>
            </a:pPr>
            <a:r>
              <a:rPr lang="fr-FR" sz="1100" dirty="0" smtClean="0">
                <a:solidFill>
                  <a:schemeClr val="bg1"/>
                </a:solidFill>
              </a:rPr>
              <a:t>Quoi: Use cases</a:t>
            </a:r>
          </a:p>
          <a:p>
            <a:pPr marL="514350" indent="-514350">
              <a:buFont typeface="+mj-lt"/>
              <a:buAutoNum type="arabicPeriod"/>
            </a:pPr>
            <a:r>
              <a:rPr lang="fr-FR" sz="1500" b="1" dirty="0" smtClean="0">
                <a:solidFill>
                  <a:schemeClr val="bg1"/>
                </a:solidFill>
              </a:rPr>
              <a:t>Construction use case</a:t>
            </a:r>
          </a:p>
          <a:p>
            <a:pPr marL="514350" indent="-514350">
              <a:buFont typeface="+mj-lt"/>
              <a:buAutoNum type="arabicPeriod"/>
            </a:pPr>
            <a:r>
              <a:rPr lang="fr-FR" sz="1200" dirty="0" smtClean="0">
                <a:solidFill>
                  <a:schemeClr val="bg1"/>
                </a:solidFill>
              </a:rPr>
              <a:t>Compléments</a:t>
            </a:r>
            <a:endParaRPr lang="fr-FR" sz="1200" dirty="0">
              <a:solidFill>
                <a:schemeClr val="bg1"/>
              </a:solidFill>
            </a:endParaRPr>
          </a:p>
        </p:txBody>
      </p:sp>
    </p:spTree>
  </p:cSld>
  <p:clrMapOvr>
    <a:masterClrMapping/>
  </p:clrMapOvr>
  <p:transition spd="med">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fr-FR" dirty="0" smtClean="0"/>
              <a:t>Compléments des use case</a:t>
            </a:r>
            <a:endParaRPr lang="fr-FR" dirty="0"/>
          </a:p>
        </p:txBody>
      </p:sp>
      <p:sp>
        <p:nvSpPr>
          <p:cNvPr id="3" name="Sous-titre 2"/>
          <p:cNvSpPr>
            <a:spLocks noGrp="1"/>
          </p:cNvSpPr>
          <p:nvPr>
            <p:ph type="subTitle" idx="1"/>
          </p:nvPr>
        </p:nvSpPr>
        <p:spPr/>
        <p:txBody>
          <a:bodyPr/>
          <a:lstStyle/>
          <a:p>
            <a:endParaRPr lang="fr-FR"/>
          </a:p>
        </p:txBody>
      </p:sp>
      <p:sp>
        <p:nvSpPr>
          <p:cNvPr id="4" name="Espace réservé du numéro de diapositive 3"/>
          <p:cNvSpPr>
            <a:spLocks noGrp="1"/>
          </p:cNvSpPr>
          <p:nvPr>
            <p:ph type="sldNum" sz="quarter" idx="12"/>
          </p:nvPr>
        </p:nvSpPr>
        <p:spPr/>
        <p:txBody>
          <a:bodyPr/>
          <a:lstStyle/>
          <a:p>
            <a:fld id="{4FAA4784-405E-409F-8DAD-7A95896F8FD6}" type="slidenum">
              <a:rPr lang="fr-FR" smtClean="0"/>
              <a:pPr/>
              <a:t>33</a:t>
            </a:fld>
            <a:endParaRPr lang="fr-FR"/>
          </a:p>
        </p:txBody>
      </p:sp>
    </p:spTree>
    <p:extLst>
      <p:ext uri="{BB962C8B-B14F-4D97-AF65-F5344CB8AC3E}">
        <p14:creationId xmlns:p14="http://schemas.microsoft.com/office/powerpoint/2010/main" val="2818706707"/>
      </p:ext>
    </p:extLst>
  </p:cSld>
  <p:clrMapOvr>
    <a:masterClrMapping/>
  </p:clrMapOvr>
  <p:transition spd="med">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a:t>
            </a:r>
            <a:endParaRPr lang="fr-FR" dirty="0"/>
          </a:p>
        </p:txBody>
      </p:sp>
      <p:sp>
        <p:nvSpPr>
          <p:cNvPr id="3" name="Espace réservé du contenu 2"/>
          <p:cNvSpPr>
            <a:spLocks noGrp="1"/>
          </p:cNvSpPr>
          <p:nvPr>
            <p:ph idx="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4FAA4784-405E-409F-8DAD-7A95896F8FD6}" type="slidenum">
              <a:rPr lang="fr-FR" smtClean="0"/>
              <a:pPr/>
              <a:t>34</a:t>
            </a:fld>
            <a:endParaRPr lang="fr-FR"/>
          </a:p>
        </p:txBody>
      </p:sp>
      <p:pic>
        <p:nvPicPr>
          <p:cNvPr id="1026" name="Picture 2"/>
          <p:cNvPicPr>
            <a:picLocks noChangeAspect="1" noChangeArrowheads="1"/>
          </p:cNvPicPr>
          <p:nvPr/>
        </p:nvPicPr>
        <p:blipFill>
          <a:blip r:embed="rId2" cstate="print"/>
          <a:srcRect l="52565" t="27300" r="3139" b="25451"/>
          <a:stretch>
            <a:fillRect/>
          </a:stretch>
        </p:blipFill>
        <p:spPr bwMode="auto">
          <a:xfrm>
            <a:off x="323528" y="980728"/>
            <a:ext cx="8640960" cy="5184576"/>
          </a:xfrm>
          <a:prstGeom prst="rect">
            <a:avLst/>
          </a:prstGeom>
          <a:noFill/>
          <a:ln w="9525">
            <a:noFill/>
            <a:miter lim="800000"/>
            <a:headEnd/>
            <a:tailEnd/>
          </a:ln>
        </p:spPr>
      </p:pic>
    </p:spTree>
    <p:extLst>
      <p:ext uri="{BB962C8B-B14F-4D97-AF65-F5344CB8AC3E}">
        <p14:creationId xmlns:p14="http://schemas.microsoft.com/office/powerpoint/2010/main" val="1430611840"/>
      </p:ext>
    </p:extLst>
  </p:cSld>
  <p:clrMapOvr>
    <a:masterClrMapping/>
  </p:clrMapOvr>
  <p:transition spd="med">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Relations entre UC</a:t>
            </a:r>
            <a:endParaRPr lang="fr-FR" dirty="0"/>
          </a:p>
        </p:txBody>
      </p:sp>
      <p:graphicFrame>
        <p:nvGraphicFramePr>
          <p:cNvPr id="4" name="Espace réservé du contenu 3"/>
          <p:cNvGraphicFramePr>
            <a:graphicFrameLocks noGrp="1"/>
          </p:cNvGraphicFramePr>
          <p:nvPr>
            <p:ph idx="1"/>
            <p:extLst>
              <p:ext uri="{D42A27DB-BD31-4B8C-83A1-F6EECF244321}">
                <p14:modId xmlns:p14="http://schemas.microsoft.com/office/powerpoint/2010/main" val="1187142275"/>
              </p:ext>
            </p:extLst>
          </p:nvPr>
        </p:nvGraphicFramePr>
        <p:xfrm>
          <a:off x="865970" y="1829928"/>
          <a:ext cx="7486650" cy="2108200"/>
        </p:xfrm>
        <a:graphic>
          <a:graphicData uri="http://schemas.openxmlformats.org/drawingml/2006/table">
            <a:tbl>
              <a:tblPr firstRow="1" bandRow="1">
                <a:tableStyleId>{5C22544A-7EE6-4342-B048-85BDC9FD1C3A}</a:tableStyleId>
              </a:tblPr>
              <a:tblGrid>
                <a:gridCol w="2495550"/>
                <a:gridCol w="2495550"/>
                <a:gridCol w="2495550"/>
              </a:tblGrid>
              <a:tr h="370840">
                <a:tc>
                  <a:txBody>
                    <a:bodyPr/>
                    <a:lstStyle/>
                    <a:p>
                      <a:r>
                        <a:rPr lang="fr-FR" dirty="0" err="1" smtClean="0"/>
                        <a:t>Include</a:t>
                      </a:r>
                      <a:endParaRPr lang="fr-FR" dirty="0"/>
                    </a:p>
                  </a:txBody>
                  <a:tcPr marL="83185" marR="83185"/>
                </a:tc>
                <a:tc>
                  <a:txBody>
                    <a:bodyPr/>
                    <a:lstStyle/>
                    <a:p>
                      <a:r>
                        <a:rPr lang="fr-FR" dirty="0" err="1" smtClean="0"/>
                        <a:t>Extend</a:t>
                      </a:r>
                      <a:endParaRPr lang="fr-FR" dirty="0"/>
                    </a:p>
                  </a:txBody>
                  <a:tcPr marL="83185" marR="83185"/>
                </a:tc>
                <a:tc>
                  <a:txBody>
                    <a:bodyPr/>
                    <a:lstStyle/>
                    <a:p>
                      <a:r>
                        <a:rPr lang="fr-FR" dirty="0" err="1" smtClean="0"/>
                        <a:t>Specialize</a:t>
                      </a:r>
                      <a:endParaRPr lang="fr-FR" dirty="0"/>
                    </a:p>
                  </a:txBody>
                  <a:tcPr marL="83185" marR="83185"/>
                </a:tc>
              </a:tr>
              <a:tr h="370840">
                <a:tc>
                  <a:txBody>
                    <a:bodyPr/>
                    <a:lstStyle/>
                    <a:p>
                      <a:r>
                        <a:rPr lang="fr-FR" dirty="0" smtClean="0"/>
                        <a:t>Factoriser un partie de la description</a:t>
                      </a:r>
                      <a:r>
                        <a:rPr lang="fr-FR" baseline="0" dirty="0" smtClean="0"/>
                        <a:t> d’un Use Case qui est commune à d’autres Use Case.</a:t>
                      </a:r>
                    </a:p>
                    <a:p>
                      <a:r>
                        <a:rPr lang="fr-FR" baseline="0" dirty="0" smtClean="0"/>
                        <a:t>PAS OPTIONNEL</a:t>
                      </a:r>
                      <a:endParaRPr lang="fr-FR" dirty="0"/>
                    </a:p>
                  </a:txBody>
                  <a:tcPr marL="83185" marR="83185"/>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dirty="0" smtClean="0"/>
                        <a:t>Les 2 UC sont indépendants</a:t>
                      </a:r>
                    </a:p>
                    <a:p>
                      <a:pPr marL="0" marR="0" indent="0" algn="l" defTabSz="914400" rtl="0" eaLnBrk="1" fontAlgn="auto" latinLnBrk="0" hangingPunct="1">
                        <a:lnSpc>
                          <a:spcPct val="100000"/>
                        </a:lnSpc>
                        <a:spcBef>
                          <a:spcPts val="0"/>
                        </a:spcBef>
                        <a:spcAft>
                          <a:spcPts val="0"/>
                        </a:spcAft>
                        <a:buClrTx/>
                        <a:buSzTx/>
                        <a:buFontTx/>
                        <a:buNone/>
                        <a:tabLst/>
                        <a:defRPr/>
                      </a:pPr>
                      <a:r>
                        <a:rPr lang="fr-FR" dirty="0" smtClean="0"/>
                        <a:t>OPTIONNEL</a:t>
                      </a:r>
                    </a:p>
                    <a:p>
                      <a:endParaRPr lang="fr-FR" dirty="0"/>
                    </a:p>
                  </a:txBody>
                  <a:tcPr marL="83185" marR="83185"/>
                </a:tc>
                <a:tc>
                  <a:txBody>
                    <a:bodyPr/>
                    <a:lstStyle/>
                    <a:p>
                      <a:r>
                        <a:rPr lang="fr-FR" dirty="0" smtClean="0"/>
                        <a:t>Expliciter différentes manières de réalise un même cas d’utilisation</a:t>
                      </a:r>
                      <a:endParaRPr lang="fr-FR" dirty="0"/>
                    </a:p>
                  </a:txBody>
                  <a:tcPr marL="83185" marR="83185"/>
                </a:tc>
              </a:tr>
            </a:tbl>
          </a:graphicData>
        </a:graphic>
      </p:graphicFrame>
      <p:sp>
        <p:nvSpPr>
          <p:cNvPr id="9" name="Espace réservé du numéro de diapositive 8"/>
          <p:cNvSpPr>
            <a:spLocks noGrp="1"/>
          </p:cNvSpPr>
          <p:nvPr>
            <p:ph type="sldNum" sz="quarter" idx="12"/>
          </p:nvPr>
        </p:nvSpPr>
        <p:spPr/>
        <p:txBody>
          <a:bodyPr/>
          <a:lstStyle/>
          <a:p>
            <a:fld id="{4FAA4784-405E-409F-8DAD-7A95896F8FD6}" type="slidenum">
              <a:rPr lang="fr-FR" smtClean="0"/>
              <a:pPr/>
              <a:t>35</a:t>
            </a:fld>
            <a:endParaRPr lang="fr-FR"/>
          </a:p>
        </p:txBody>
      </p:sp>
      <p:sp>
        <p:nvSpPr>
          <p:cNvPr id="5" name="ZoneTexte 4"/>
          <p:cNvSpPr txBox="1"/>
          <p:nvPr/>
        </p:nvSpPr>
        <p:spPr>
          <a:xfrm>
            <a:off x="1375763" y="1452297"/>
            <a:ext cx="6256841" cy="369332"/>
          </a:xfrm>
          <a:prstGeom prst="rect">
            <a:avLst/>
          </a:prstGeom>
          <a:noFill/>
        </p:spPr>
        <p:txBody>
          <a:bodyPr wrap="none" rtlCol="0">
            <a:spAutoFit/>
          </a:bodyPr>
          <a:lstStyle/>
          <a:p>
            <a:r>
              <a:rPr lang="fr-FR" dirty="0" smtClean="0">
                <a:solidFill>
                  <a:schemeClr val="bg1"/>
                </a:solidFill>
              </a:rPr>
              <a:t>N’expriment JAMAIS un ordre entre les cas d’utilisation</a:t>
            </a:r>
            <a:endParaRPr lang="fr-FR" dirty="0">
              <a:solidFill>
                <a:schemeClr val="bg1"/>
              </a:solidFill>
            </a:endParaRPr>
          </a:p>
        </p:txBody>
      </p:sp>
      <p:pic>
        <p:nvPicPr>
          <p:cNvPr id="2052" name="Picture 4"/>
          <p:cNvPicPr>
            <a:picLocks noChangeAspect="1" noChangeArrowheads="1"/>
          </p:cNvPicPr>
          <p:nvPr/>
        </p:nvPicPr>
        <p:blipFill>
          <a:blip r:embed="rId2" cstate="print"/>
          <a:srcRect/>
          <a:stretch>
            <a:fillRect/>
          </a:stretch>
        </p:blipFill>
        <p:spPr bwMode="auto">
          <a:xfrm>
            <a:off x="5830332" y="3933056"/>
            <a:ext cx="2907516" cy="1728192"/>
          </a:xfrm>
          <a:prstGeom prst="rect">
            <a:avLst/>
          </a:prstGeom>
          <a:noFill/>
          <a:ln w="9525">
            <a:noFill/>
            <a:miter lim="800000"/>
            <a:headEnd/>
            <a:tailEnd/>
          </a:ln>
        </p:spPr>
      </p:pic>
      <p:pic>
        <p:nvPicPr>
          <p:cNvPr id="2050" name="Picture 2"/>
          <p:cNvPicPr>
            <a:picLocks noChangeAspect="1" noChangeArrowheads="1"/>
          </p:cNvPicPr>
          <p:nvPr/>
        </p:nvPicPr>
        <p:blipFill>
          <a:blip r:embed="rId3" cstate="print"/>
          <a:srcRect t="5934" b="8020"/>
          <a:stretch>
            <a:fillRect/>
          </a:stretch>
        </p:blipFill>
        <p:spPr bwMode="auto">
          <a:xfrm>
            <a:off x="3419872" y="3212976"/>
            <a:ext cx="2304256" cy="2088232"/>
          </a:xfrm>
          <a:prstGeom prst="rect">
            <a:avLst/>
          </a:prstGeom>
          <a:noFill/>
          <a:ln w="9525">
            <a:noFill/>
            <a:miter lim="800000"/>
            <a:headEnd/>
            <a:tailEnd/>
          </a:ln>
        </p:spPr>
      </p:pic>
      <p:sp>
        <p:nvSpPr>
          <p:cNvPr id="7" name="ZoneTexte 6"/>
          <p:cNvSpPr txBox="1"/>
          <p:nvPr/>
        </p:nvSpPr>
        <p:spPr>
          <a:xfrm>
            <a:off x="3419872" y="5264040"/>
            <a:ext cx="2880320" cy="1077218"/>
          </a:xfrm>
          <a:prstGeom prst="rect">
            <a:avLst/>
          </a:prstGeom>
          <a:noFill/>
        </p:spPr>
        <p:txBody>
          <a:bodyPr wrap="square" rtlCol="0">
            <a:spAutoFit/>
          </a:bodyPr>
          <a:lstStyle/>
          <a:p>
            <a:r>
              <a:rPr lang="fr-FR" sz="1600" dirty="0" smtClean="0"/>
              <a:t>Permettre au client de consulter son solde lorsqu’il retire de l’argent: extension optionnelle</a:t>
            </a:r>
            <a:endParaRPr lang="fr-FR" sz="1600" dirty="0"/>
          </a:p>
        </p:txBody>
      </p:sp>
      <p:pic>
        <p:nvPicPr>
          <p:cNvPr id="2051" name="Picture 3"/>
          <p:cNvPicPr>
            <a:picLocks noChangeAspect="1" noChangeArrowheads="1"/>
          </p:cNvPicPr>
          <p:nvPr/>
        </p:nvPicPr>
        <p:blipFill>
          <a:blip r:embed="rId4" cstate="print"/>
          <a:srcRect/>
          <a:stretch>
            <a:fillRect/>
          </a:stretch>
        </p:blipFill>
        <p:spPr bwMode="auto">
          <a:xfrm>
            <a:off x="539552" y="3919686"/>
            <a:ext cx="2838450" cy="2533650"/>
          </a:xfrm>
          <a:prstGeom prst="rect">
            <a:avLst/>
          </a:prstGeom>
          <a:noFill/>
          <a:ln w="9525">
            <a:noFill/>
            <a:miter lim="800000"/>
            <a:headEnd/>
            <a:tailEnd/>
          </a:ln>
        </p:spPr>
      </p:pic>
    </p:spTree>
    <p:extLst>
      <p:ext uri="{BB962C8B-B14F-4D97-AF65-F5344CB8AC3E}">
        <p14:creationId xmlns:p14="http://schemas.microsoft.com/office/powerpoint/2010/main" val="1849848835"/>
      </p:ext>
    </p:extLst>
  </p:cSld>
  <p:clrMapOvr>
    <a:masterClrMapping/>
  </p:clrMapOvr>
  <p:transition spd="med">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Packages</a:t>
            </a:r>
            <a:endParaRPr lang="fr-FR" dirty="0"/>
          </a:p>
        </p:txBody>
      </p:sp>
      <p:sp>
        <p:nvSpPr>
          <p:cNvPr id="3" name="Espace réservé du contenu 2"/>
          <p:cNvSpPr>
            <a:spLocks noGrp="1"/>
          </p:cNvSpPr>
          <p:nvPr>
            <p:ph idx="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4FAA4784-405E-409F-8DAD-7A95896F8FD6}" type="slidenum">
              <a:rPr lang="fr-FR" smtClean="0"/>
              <a:pPr/>
              <a:t>36</a:t>
            </a:fld>
            <a:endParaRPr lang="fr-FR"/>
          </a:p>
        </p:txBody>
      </p:sp>
      <p:pic>
        <p:nvPicPr>
          <p:cNvPr id="2050" name="Picture 2"/>
          <p:cNvPicPr>
            <a:picLocks noChangeAspect="1" noChangeArrowheads="1"/>
          </p:cNvPicPr>
          <p:nvPr/>
        </p:nvPicPr>
        <p:blipFill>
          <a:blip r:embed="rId2" cstate="print"/>
          <a:srcRect/>
          <a:stretch>
            <a:fillRect/>
          </a:stretch>
        </p:blipFill>
        <p:spPr bwMode="auto">
          <a:xfrm>
            <a:off x="0" y="2489200"/>
            <a:ext cx="5185885" cy="3672408"/>
          </a:xfrm>
          <a:prstGeom prst="rect">
            <a:avLst/>
          </a:prstGeom>
          <a:noFill/>
          <a:ln w="9525">
            <a:noFill/>
            <a:miter lim="800000"/>
            <a:headEnd/>
            <a:tailEnd/>
          </a:ln>
        </p:spPr>
      </p:pic>
      <p:pic>
        <p:nvPicPr>
          <p:cNvPr id="2051" name="Picture 3"/>
          <p:cNvPicPr>
            <a:picLocks noChangeAspect="1" noChangeArrowheads="1"/>
          </p:cNvPicPr>
          <p:nvPr/>
        </p:nvPicPr>
        <p:blipFill>
          <a:blip r:embed="rId3" cstate="print"/>
          <a:srcRect/>
          <a:stretch>
            <a:fillRect/>
          </a:stretch>
        </p:blipFill>
        <p:spPr bwMode="auto">
          <a:xfrm>
            <a:off x="5019675" y="2708406"/>
            <a:ext cx="4124325" cy="3305175"/>
          </a:xfrm>
          <a:prstGeom prst="rect">
            <a:avLst/>
          </a:prstGeom>
          <a:noFill/>
          <a:ln w="9525">
            <a:noFill/>
            <a:miter lim="800000"/>
            <a:headEnd/>
            <a:tailEnd/>
          </a:ln>
        </p:spPr>
      </p:pic>
    </p:spTree>
    <p:extLst>
      <p:ext uri="{BB962C8B-B14F-4D97-AF65-F5344CB8AC3E}">
        <p14:creationId xmlns:p14="http://schemas.microsoft.com/office/powerpoint/2010/main" val="3135146817"/>
      </p:ext>
    </p:extLst>
  </p:cSld>
  <p:clrMapOvr>
    <a:masterClrMapping/>
  </p:clrMapOvr>
  <p:transition spd="med">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Quelques remarques</a:t>
            </a:r>
            <a:endParaRPr lang="fr-FR" dirty="0"/>
          </a:p>
        </p:txBody>
      </p:sp>
      <p:sp>
        <p:nvSpPr>
          <p:cNvPr id="3" name="Espace réservé du contenu 2"/>
          <p:cNvSpPr>
            <a:spLocks noGrp="1"/>
          </p:cNvSpPr>
          <p:nvPr>
            <p:ph idx="1"/>
          </p:nvPr>
        </p:nvSpPr>
        <p:spPr/>
        <p:txBody>
          <a:bodyPr/>
          <a:lstStyle/>
          <a:p>
            <a:r>
              <a:rPr lang="fr-FR" dirty="0" smtClean="0"/>
              <a:t>Use case: verbes à l’infinitif, action</a:t>
            </a:r>
          </a:p>
          <a:p>
            <a:r>
              <a:rPr lang="fr-FR" dirty="0" smtClean="0"/>
              <a:t>Éviter les détails techniques</a:t>
            </a:r>
            <a:endParaRPr lang="fr-FR" dirty="0"/>
          </a:p>
        </p:txBody>
      </p:sp>
      <p:sp>
        <p:nvSpPr>
          <p:cNvPr id="5" name="Espace réservé du numéro de diapositive 4"/>
          <p:cNvSpPr>
            <a:spLocks noGrp="1"/>
          </p:cNvSpPr>
          <p:nvPr>
            <p:ph type="sldNum" sz="quarter" idx="12"/>
          </p:nvPr>
        </p:nvSpPr>
        <p:spPr/>
        <p:txBody>
          <a:bodyPr/>
          <a:lstStyle/>
          <a:p>
            <a:fld id="{4FAA4784-405E-409F-8DAD-7A95896F8FD6}" type="slidenum">
              <a:rPr lang="fr-FR" smtClean="0"/>
              <a:pPr/>
              <a:t>37</a:t>
            </a:fld>
            <a:endParaRPr lang="fr-FR"/>
          </a:p>
        </p:txBody>
      </p:sp>
    </p:spTree>
    <p:extLst>
      <p:ext uri="{BB962C8B-B14F-4D97-AF65-F5344CB8AC3E}">
        <p14:creationId xmlns:p14="http://schemas.microsoft.com/office/powerpoint/2010/main" val="516556829"/>
      </p:ext>
    </p:extLst>
  </p:cSld>
  <p:clrMapOvr>
    <a:masterClrMapping/>
  </p:clrMapOvr>
  <p:transition spd="med">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smtClean="0"/>
              <a:t>Un exemple</a:t>
            </a:r>
            <a:endParaRPr lang="fr-FR" dirty="0"/>
          </a:p>
        </p:txBody>
      </p:sp>
      <p:sp>
        <p:nvSpPr>
          <p:cNvPr id="5" name="Espace réservé du texte 4"/>
          <p:cNvSpPr>
            <a:spLocks noGrp="1"/>
          </p:cNvSpPr>
          <p:nvPr>
            <p:ph type="body" idx="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4FAA4784-405E-409F-8DAD-7A95896F8FD6}" type="slidenum">
              <a:rPr lang="fr-FR" smtClean="0"/>
              <a:pPr/>
              <a:t>38</a:t>
            </a:fld>
            <a:endParaRPr lang="fr-FR"/>
          </a:p>
        </p:txBody>
      </p:sp>
    </p:spTree>
    <p:extLst>
      <p:ext uri="{BB962C8B-B14F-4D97-AF65-F5344CB8AC3E}">
        <p14:creationId xmlns:p14="http://schemas.microsoft.com/office/powerpoint/2010/main" val="197328715"/>
      </p:ext>
    </p:extLst>
  </p:cSld>
  <p:clrMapOvr>
    <a:masterClrMapping/>
  </p:clrMapOvr>
  <p:transition spd="med">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3" name="Espace réservé du contenu 2"/>
          <p:cNvSpPr>
            <a:spLocks noGrp="1"/>
          </p:cNvSpPr>
          <p:nvPr>
            <p:ph idx="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4FAA4784-405E-409F-8DAD-7A95896F8FD6}" type="slidenum">
              <a:rPr lang="fr-FR" smtClean="0"/>
              <a:pPr/>
              <a:t>39</a:t>
            </a:fld>
            <a:endParaRPr lang="fr-FR"/>
          </a:p>
        </p:txBody>
      </p:sp>
      <p:pic>
        <p:nvPicPr>
          <p:cNvPr id="1026" name="Picture 2"/>
          <p:cNvPicPr>
            <a:picLocks noChangeAspect="1" noChangeArrowheads="1"/>
          </p:cNvPicPr>
          <p:nvPr/>
        </p:nvPicPr>
        <p:blipFill>
          <a:blip r:embed="rId2" cstate="print"/>
          <a:srcRect l="51581" t="27300" r="3533" b="12501"/>
          <a:stretch>
            <a:fillRect/>
          </a:stretch>
        </p:blipFill>
        <p:spPr bwMode="auto">
          <a:xfrm>
            <a:off x="683568" y="332656"/>
            <a:ext cx="8208912" cy="6192688"/>
          </a:xfrm>
          <a:prstGeom prst="rect">
            <a:avLst/>
          </a:prstGeom>
          <a:noFill/>
          <a:ln w="9525">
            <a:noFill/>
            <a:miter lim="800000"/>
            <a:headEnd/>
            <a:tailEnd/>
          </a:ln>
        </p:spPr>
      </p:pic>
    </p:spTree>
    <p:extLst>
      <p:ext uri="{BB962C8B-B14F-4D97-AF65-F5344CB8AC3E}">
        <p14:creationId xmlns:p14="http://schemas.microsoft.com/office/powerpoint/2010/main" val="437480063"/>
      </p:ext>
    </p:extLst>
  </p:cSld>
  <p:clrMapOvr>
    <a:masterClrMapping/>
  </p:clrMapOvr>
  <p:transition spd="med">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0417" name="Rectangle 1"/>
          <p:cNvSpPr>
            <a:spLocks noGrp="1" noChangeArrowheads="1"/>
          </p:cNvSpPr>
          <p:nvPr>
            <p:ph type="title"/>
          </p:nvPr>
        </p:nvSpPr>
        <p:spPr>
          <a:ln/>
        </p:spPr>
        <p:txBody>
          <a:bodyPr/>
          <a:lstStyle/>
          <a:p>
            <a:pPr algn="r"/>
            <a:r>
              <a:rPr lang="en-US" dirty="0"/>
              <a:t>Capturer un </a:t>
            </a:r>
            <a:r>
              <a:rPr lang="en-US" dirty="0" smtClean="0"/>
              <a:t/>
            </a:r>
            <a:br>
              <a:rPr lang="en-US" dirty="0" smtClean="0"/>
            </a:br>
            <a:r>
              <a:rPr lang="en-US" dirty="0" err="1" smtClean="0"/>
              <a:t>Vocabulaire</a:t>
            </a:r>
            <a:r>
              <a:rPr lang="en-US" dirty="0" smtClean="0"/>
              <a:t> </a:t>
            </a:r>
            <a:r>
              <a:rPr lang="en-US" dirty="0" err="1"/>
              <a:t>commun</a:t>
            </a:r>
            <a:endParaRPr lang="en-US" dirty="0"/>
          </a:p>
        </p:txBody>
      </p:sp>
      <p:sp>
        <p:nvSpPr>
          <p:cNvPr id="60418" name="Rectangle 2"/>
          <p:cNvSpPr>
            <a:spLocks noGrp="1" noChangeArrowheads="1"/>
          </p:cNvSpPr>
          <p:nvPr>
            <p:ph idx="1"/>
          </p:nvPr>
        </p:nvSpPr>
        <p:spPr>
          <a:ln/>
        </p:spPr>
        <p:txBody>
          <a:bodyPr lIns="0" tIns="0" rIns="0" bIns="0" anchor="t">
            <a:normAutofit fontScale="70000" lnSpcReduction="20000"/>
          </a:bodyPr>
          <a:lstStyle/>
          <a:p>
            <a:r>
              <a:rPr lang="en-US" sz="2200" dirty="0">
                <a:ea typeface="Zapf Dingbats" charset="0"/>
                <a:cs typeface="Zapf Dingbats" charset="0"/>
              </a:rPr>
              <a:t>✗ </a:t>
            </a:r>
            <a:r>
              <a:rPr lang="en-US" sz="2200" b="1" dirty="0"/>
              <a:t>Le nom de la </a:t>
            </a:r>
            <a:r>
              <a:rPr lang="en-US" sz="2200" b="1" dirty="0" err="1"/>
              <a:t>donnée</a:t>
            </a:r>
            <a:r>
              <a:rPr lang="en-US" sz="2200" dirty="0"/>
              <a:t> : le plus </a:t>
            </a:r>
            <a:r>
              <a:rPr lang="en-US" sz="2200" dirty="0" err="1"/>
              <a:t>proche</a:t>
            </a:r>
            <a:r>
              <a:rPr lang="en-US" sz="2200" dirty="0"/>
              <a:t> de </a:t>
            </a:r>
            <a:r>
              <a:rPr lang="en-US" sz="2200" dirty="0" err="1"/>
              <a:t>celui</a:t>
            </a:r>
            <a:r>
              <a:rPr lang="en-US" sz="2200" dirty="0"/>
              <a:t> </a:t>
            </a:r>
            <a:r>
              <a:rPr lang="en-US" sz="2200" dirty="0" err="1"/>
              <a:t>utilisé</a:t>
            </a:r>
            <a:r>
              <a:rPr lang="en-US" sz="2200" dirty="0"/>
              <a:t> </a:t>
            </a:r>
            <a:r>
              <a:rPr lang="en-US" sz="2200" dirty="0" err="1"/>
              <a:t>dans</a:t>
            </a:r>
            <a:r>
              <a:rPr lang="en-US" sz="2200" dirty="0"/>
              <a:t> </a:t>
            </a:r>
            <a:r>
              <a:rPr lang="en-US" sz="2200" dirty="0" err="1"/>
              <a:t>l’entreprise</a:t>
            </a:r>
            <a:r>
              <a:rPr lang="en-US" sz="2200" dirty="0"/>
              <a:t>. </a:t>
            </a:r>
          </a:p>
          <a:p>
            <a:pPr>
              <a:spcBef>
                <a:spcPts val="700"/>
              </a:spcBef>
            </a:pPr>
            <a:r>
              <a:rPr lang="en-US" sz="2200" dirty="0">
                <a:ea typeface="Zapf Dingbats" charset="0"/>
                <a:cs typeface="Zapf Dingbats" charset="0"/>
              </a:rPr>
              <a:t>✗ </a:t>
            </a:r>
            <a:r>
              <a:rPr lang="en-US" sz="2200" b="1" dirty="0"/>
              <a:t>La </a:t>
            </a:r>
            <a:r>
              <a:rPr lang="en-US" sz="2200" b="1" dirty="0" err="1"/>
              <a:t>définition</a:t>
            </a:r>
            <a:r>
              <a:rPr lang="en-US" sz="2200" dirty="0"/>
              <a:t> : </a:t>
            </a:r>
            <a:r>
              <a:rPr lang="en-US" sz="2200" dirty="0" err="1"/>
              <a:t>celle-ci</a:t>
            </a:r>
            <a:r>
              <a:rPr lang="en-US" sz="2200" dirty="0"/>
              <a:t> </a:t>
            </a:r>
            <a:r>
              <a:rPr lang="en-US" sz="2200" dirty="0" err="1"/>
              <a:t>doit</a:t>
            </a:r>
            <a:r>
              <a:rPr lang="en-US" sz="2200" dirty="0"/>
              <a:t> </a:t>
            </a:r>
            <a:r>
              <a:rPr lang="en-US" sz="2200" dirty="0" err="1"/>
              <a:t>être</a:t>
            </a:r>
            <a:r>
              <a:rPr lang="en-US" sz="2200" dirty="0"/>
              <a:t> </a:t>
            </a:r>
            <a:r>
              <a:rPr lang="en-US" sz="2200" dirty="0" err="1"/>
              <a:t>libellée</a:t>
            </a:r>
            <a:r>
              <a:rPr lang="en-US" sz="2200" dirty="0"/>
              <a:t> de </a:t>
            </a:r>
            <a:r>
              <a:rPr lang="en-US" sz="2200" dirty="0" err="1"/>
              <a:t>façon</a:t>
            </a:r>
            <a:r>
              <a:rPr lang="en-US" sz="2200" dirty="0"/>
              <a:t> </a:t>
            </a:r>
            <a:r>
              <a:rPr lang="en-US" sz="2200" dirty="0" err="1"/>
              <a:t>compréhensible</a:t>
            </a:r>
            <a:r>
              <a:rPr lang="en-US" sz="2200" dirty="0"/>
              <a:t> pour tout le monde. </a:t>
            </a:r>
          </a:p>
          <a:p>
            <a:pPr>
              <a:spcBef>
                <a:spcPts val="700"/>
              </a:spcBef>
            </a:pPr>
            <a:r>
              <a:rPr lang="en-US" sz="2200" dirty="0">
                <a:ea typeface="Zapf Dingbats" charset="0"/>
                <a:cs typeface="Zapf Dingbats" charset="0"/>
              </a:rPr>
              <a:t>✗ </a:t>
            </a:r>
            <a:r>
              <a:rPr lang="en-US" sz="2200" b="1" dirty="0"/>
              <a:t>La structure :</a:t>
            </a:r>
            <a:r>
              <a:rPr lang="en-US" sz="2200" dirty="0"/>
              <a:t> </a:t>
            </a:r>
            <a:r>
              <a:rPr lang="en-US" sz="2200" dirty="0" err="1"/>
              <a:t>c’est</a:t>
            </a:r>
            <a:r>
              <a:rPr lang="en-US" sz="2200" dirty="0"/>
              <a:t> le « type » de la </a:t>
            </a:r>
            <a:r>
              <a:rPr lang="en-US" sz="2200" dirty="0" err="1"/>
              <a:t>donnée</a:t>
            </a:r>
            <a:r>
              <a:rPr lang="en-US" sz="2200" dirty="0"/>
              <a:t> </a:t>
            </a:r>
            <a:r>
              <a:rPr lang="en-US" sz="2200" dirty="0" err="1"/>
              <a:t>alphabétique</a:t>
            </a:r>
            <a:r>
              <a:rPr lang="en-US" sz="2200" dirty="0"/>
              <a:t>, </a:t>
            </a:r>
            <a:r>
              <a:rPr lang="en-US" sz="2200" dirty="0" err="1"/>
              <a:t>numérique</a:t>
            </a:r>
            <a:r>
              <a:rPr lang="en-US" sz="2200" dirty="0"/>
              <a:t>, date, … </a:t>
            </a:r>
          </a:p>
          <a:p>
            <a:pPr>
              <a:spcBef>
                <a:spcPts val="700"/>
              </a:spcBef>
            </a:pPr>
            <a:r>
              <a:rPr lang="en-US" sz="2200" dirty="0">
                <a:ea typeface="Zapf Dingbats" charset="0"/>
                <a:cs typeface="Zapf Dingbats" charset="0"/>
              </a:rPr>
              <a:t>✗ </a:t>
            </a:r>
            <a:r>
              <a:rPr lang="en-US" sz="2200" b="1" dirty="0"/>
              <a:t>Le type : </a:t>
            </a:r>
            <a:r>
              <a:rPr lang="en-US" sz="2200" dirty="0" err="1"/>
              <a:t>élémentaire</a:t>
            </a:r>
            <a:r>
              <a:rPr lang="en-US" sz="2200" dirty="0"/>
              <a:t> </a:t>
            </a:r>
            <a:r>
              <a:rPr lang="en-US" sz="2200" dirty="0" err="1"/>
              <a:t>ou</a:t>
            </a:r>
            <a:r>
              <a:rPr lang="en-US" sz="2200" dirty="0"/>
              <a:t> calculable </a:t>
            </a:r>
          </a:p>
          <a:p>
            <a:pPr>
              <a:spcBef>
                <a:spcPts val="700"/>
              </a:spcBef>
            </a:pPr>
            <a:r>
              <a:rPr lang="en-US" sz="2200" b="1" dirty="0">
                <a:ea typeface="Zapf Dingbats" charset="0"/>
                <a:cs typeface="Zapf Dingbats" charset="0"/>
              </a:rPr>
              <a:t>✗ La quantification :</a:t>
            </a:r>
            <a:r>
              <a:rPr lang="en-US" sz="2200" dirty="0"/>
              <a:t> </a:t>
            </a:r>
            <a:r>
              <a:rPr lang="en-US" sz="2200" dirty="0" err="1"/>
              <a:t>une</a:t>
            </a:r>
            <a:r>
              <a:rPr lang="en-US" sz="2200" dirty="0"/>
              <a:t> estimation </a:t>
            </a:r>
            <a:r>
              <a:rPr lang="en-US" sz="2200" dirty="0" err="1"/>
              <a:t>si</a:t>
            </a:r>
            <a:r>
              <a:rPr lang="en-US" sz="2200" dirty="0"/>
              <a:t> possible du </a:t>
            </a:r>
            <a:r>
              <a:rPr lang="en-US" sz="2200" dirty="0" err="1"/>
              <a:t>nombre</a:t>
            </a:r>
            <a:r>
              <a:rPr lang="en-US" sz="2200" dirty="0"/>
              <a:t> de </a:t>
            </a:r>
            <a:r>
              <a:rPr lang="en-US" sz="2200" dirty="0" err="1"/>
              <a:t>valeurs</a:t>
            </a:r>
            <a:r>
              <a:rPr lang="en-US" sz="2200" dirty="0"/>
              <a:t> </a:t>
            </a:r>
            <a:r>
              <a:rPr lang="en-US" sz="2200" dirty="0" err="1"/>
              <a:t>différentes</a:t>
            </a:r>
            <a:r>
              <a:rPr lang="en-US" sz="2200" dirty="0"/>
              <a:t> </a:t>
            </a:r>
            <a:r>
              <a:rPr lang="en-US" sz="2200" dirty="0" err="1"/>
              <a:t>que</a:t>
            </a:r>
            <a:r>
              <a:rPr lang="en-US" sz="2200" dirty="0"/>
              <a:t> </a:t>
            </a:r>
            <a:r>
              <a:rPr lang="en-US" sz="2200" dirty="0" err="1"/>
              <a:t>peut</a:t>
            </a:r>
            <a:r>
              <a:rPr lang="en-US" sz="2200" dirty="0"/>
              <a:t> </a:t>
            </a:r>
            <a:r>
              <a:rPr lang="en-US" sz="2200" dirty="0" err="1"/>
              <a:t>prendre</a:t>
            </a:r>
            <a:r>
              <a:rPr lang="en-US" sz="2200" dirty="0"/>
              <a:t> la </a:t>
            </a:r>
            <a:r>
              <a:rPr lang="en-US" sz="2200" dirty="0" err="1"/>
              <a:t>donnée</a:t>
            </a:r>
            <a:r>
              <a:rPr lang="en-US" sz="2200" dirty="0"/>
              <a:t>. </a:t>
            </a:r>
          </a:p>
          <a:p>
            <a:pPr>
              <a:spcBef>
                <a:spcPts val="700"/>
              </a:spcBef>
            </a:pPr>
            <a:r>
              <a:rPr lang="en-US" sz="2200" b="1" dirty="0">
                <a:ea typeface="Zapf Dingbats" charset="0"/>
                <a:cs typeface="Zapf Dingbats" charset="0"/>
              </a:rPr>
              <a:t>✗ Des </a:t>
            </a:r>
            <a:r>
              <a:rPr lang="en-US" sz="2200" b="1" dirty="0" err="1">
                <a:ea typeface="Zapf Dingbats" charset="0"/>
                <a:cs typeface="Zapf Dingbats" charset="0"/>
              </a:rPr>
              <a:t>exemples</a:t>
            </a:r>
            <a:r>
              <a:rPr lang="en-US" sz="2200" b="1" dirty="0">
                <a:ea typeface="Zapf Dingbats" charset="0"/>
                <a:cs typeface="Zapf Dingbats" charset="0"/>
              </a:rPr>
              <a:t> :</a:t>
            </a:r>
            <a:r>
              <a:rPr lang="en-US" sz="2200" dirty="0"/>
              <a:t> de </a:t>
            </a:r>
            <a:r>
              <a:rPr lang="en-US" sz="2200" dirty="0" err="1"/>
              <a:t>valeurs</a:t>
            </a:r>
            <a:r>
              <a:rPr lang="en-US" sz="2200" dirty="0"/>
              <a:t> </a:t>
            </a:r>
            <a:r>
              <a:rPr lang="en-US" sz="2200" dirty="0" err="1"/>
              <a:t>que</a:t>
            </a:r>
            <a:r>
              <a:rPr lang="en-US" sz="2200" dirty="0"/>
              <a:t> </a:t>
            </a:r>
            <a:r>
              <a:rPr lang="en-US" sz="2200" dirty="0" err="1"/>
              <a:t>peut</a:t>
            </a:r>
            <a:r>
              <a:rPr lang="en-US" sz="2200" dirty="0"/>
              <a:t> </a:t>
            </a:r>
            <a:r>
              <a:rPr lang="en-US" sz="2200" dirty="0" err="1"/>
              <a:t>prendre</a:t>
            </a:r>
            <a:r>
              <a:rPr lang="en-US" sz="2200" dirty="0"/>
              <a:t> la </a:t>
            </a:r>
            <a:r>
              <a:rPr lang="en-US" sz="2200" dirty="0" err="1"/>
              <a:t>donnée</a:t>
            </a:r>
            <a:r>
              <a:rPr lang="en-US" sz="2200" dirty="0"/>
              <a:t>. </a:t>
            </a:r>
          </a:p>
          <a:p>
            <a:pPr>
              <a:spcBef>
                <a:spcPts val="700"/>
              </a:spcBef>
            </a:pPr>
            <a:r>
              <a:rPr lang="en-US" sz="2200" b="1" dirty="0">
                <a:ea typeface="Zapf Dingbats" charset="0"/>
                <a:cs typeface="Zapf Dingbats" charset="0"/>
              </a:rPr>
              <a:t>✗ Les </a:t>
            </a:r>
            <a:r>
              <a:rPr lang="en-US" sz="2200" b="1" dirty="0" err="1">
                <a:ea typeface="Zapf Dingbats" charset="0"/>
                <a:cs typeface="Zapf Dingbats" charset="0"/>
              </a:rPr>
              <a:t>commentaires</a:t>
            </a:r>
            <a:r>
              <a:rPr lang="en-US" sz="2200" b="1" dirty="0">
                <a:ea typeface="Zapf Dingbats" charset="0"/>
                <a:cs typeface="Zapf Dingbats" charset="0"/>
              </a:rPr>
              <a:t> :</a:t>
            </a:r>
            <a:r>
              <a:rPr lang="en-US" sz="2200" dirty="0"/>
              <a:t> tout </a:t>
            </a:r>
            <a:r>
              <a:rPr lang="en-US" sz="2200" dirty="0" err="1"/>
              <a:t>ce</a:t>
            </a:r>
            <a:r>
              <a:rPr lang="en-US" sz="2200" dirty="0"/>
              <a:t> qui </a:t>
            </a:r>
            <a:r>
              <a:rPr lang="en-US" sz="2200" dirty="0" err="1"/>
              <a:t>est</a:t>
            </a:r>
            <a:r>
              <a:rPr lang="en-US" sz="2200" dirty="0"/>
              <a:t> </a:t>
            </a:r>
            <a:r>
              <a:rPr lang="en-US" sz="2200" dirty="0" err="1"/>
              <a:t>intéressant</a:t>
            </a:r>
            <a:r>
              <a:rPr lang="en-US" sz="2200" dirty="0"/>
              <a:t> de savoir </a:t>
            </a:r>
            <a:r>
              <a:rPr lang="en-US" sz="2200" dirty="0" err="1"/>
              <a:t>sur</a:t>
            </a:r>
            <a:r>
              <a:rPr lang="en-US" sz="2200" dirty="0"/>
              <a:t> la </a:t>
            </a:r>
            <a:r>
              <a:rPr lang="en-US" sz="2200" dirty="0" err="1"/>
              <a:t>donnée</a:t>
            </a:r>
            <a:r>
              <a:rPr lang="en-US" sz="2200" dirty="0"/>
              <a:t> et </a:t>
            </a:r>
            <a:r>
              <a:rPr lang="en-US" sz="2200" dirty="0" err="1"/>
              <a:t>que</a:t>
            </a:r>
            <a:r>
              <a:rPr lang="en-US" sz="2200" dirty="0"/>
              <a:t> </a:t>
            </a:r>
            <a:r>
              <a:rPr lang="en-US" sz="2200" dirty="0" err="1"/>
              <a:t>l’on</a:t>
            </a:r>
            <a:r>
              <a:rPr lang="en-US" sz="2200" dirty="0"/>
              <a:t> </a:t>
            </a:r>
            <a:r>
              <a:rPr lang="en-US" sz="2200" dirty="0" err="1"/>
              <a:t>n’a</a:t>
            </a:r>
            <a:r>
              <a:rPr lang="en-US" sz="2200" dirty="0"/>
              <a:t> pas </a:t>
            </a:r>
            <a:r>
              <a:rPr lang="en-US" sz="2200" dirty="0" err="1"/>
              <a:t>mis</a:t>
            </a:r>
            <a:r>
              <a:rPr lang="en-US" sz="2200" dirty="0"/>
              <a:t> </a:t>
            </a:r>
            <a:r>
              <a:rPr lang="en-US" sz="2200" dirty="0" err="1"/>
              <a:t>dans</a:t>
            </a:r>
            <a:r>
              <a:rPr lang="en-US" sz="2200" dirty="0"/>
              <a:t> </a:t>
            </a:r>
            <a:r>
              <a:rPr lang="en-US" sz="2200" dirty="0" err="1"/>
              <a:t>une</a:t>
            </a:r>
            <a:r>
              <a:rPr lang="en-US" sz="2200" dirty="0"/>
              <a:t> </a:t>
            </a:r>
            <a:r>
              <a:rPr lang="en-US" sz="2200" dirty="0" err="1"/>
              <a:t>autre</a:t>
            </a:r>
            <a:r>
              <a:rPr lang="en-US" sz="2200" dirty="0"/>
              <a:t> </a:t>
            </a:r>
            <a:r>
              <a:rPr lang="en-US" sz="2200" dirty="0" err="1"/>
              <a:t>rubrique</a:t>
            </a:r>
            <a:r>
              <a:rPr lang="en-US" sz="2200" dirty="0"/>
              <a:t>. </a:t>
            </a:r>
          </a:p>
        </p:txBody>
      </p:sp>
      <p:sp>
        <p:nvSpPr>
          <p:cNvPr id="6" name="Espace réservé du numéro de diapositive 3"/>
          <p:cNvSpPr>
            <a:spLocks noGrp="1"/>
          </p:cNvSpPr>
          <p:nvPr>
            <p:ph type="sldNum" sz="quarter" idx="12"/>
          </p:nvPr>
        </p:nvSpPr>
        <p:spPr/>
        <p:txBody>
          <a:bodyPr/>
          <a:lstStyle/>
          <a:p>
            <a:fld id="{E0A0BA0D-C981-4040-A96A-DA6F79190277}" type="slidenum">
              <a:rPr lang="en-US"/>
              <a:pPr/>
              <a:t>4</a:t>
            </a:fld>
            <a:endParaRPr lang="en-US"/>
          </a:p>
        </p:txBody>
      </p:sp>
      <p:pic>
        <p:nvPicPr>
          <p:cNvPr id="60419" name="Picture 3"/>
          <p:cNvPicPr>
            <a:picLocks noChangeAspect="1" noChangeArrowheads="1"/>
          </p:cNvPicPr>
          <p:nvPr/>
        </p:nvPicPr>
        <p:blipFill>
          <a:blip r:embed="rId3" cstate="print"/>
          <a:srcRect/>
          <a:stretch>
            <a:fillRect/>
          </a:stretch>
        </p:blipFill>
        <p:spPr bwMode="auto">
          <a:xfrm>
            <a:off x="1143000" y="5715000"/>
            <a:ext cx="6565900" cy="1143000"/>
          </a:xfrm>
          <a:prstGeom prst="rect">
            <a:avLst/>
          </a:prstGeom>
          <a:noFill/>
          <a:ln w="12700" cap="flat">
            <a:noFill/>
            <a:miter lim="800000"/>
            <a:headEnd/>
            <a:tailEnd/>
          </a:ln>
        </p:spPr>
      </p:pic>
      <p:sp>
        <p:nvSpPr>
          <p:cNvPr id="8" name="Espace réservé du contenu 2"/>
          <p:cNvSpPr txBox="1">
            <a:spLocks/>
          </p:cNvSpPr>
          <p:nvPr/>
        </p:nvSpPr>
        <p:spPr>
          <a:xfrm>
            <a:off x="539552" y="476672"/>
            <a:ext cx="3384376" cy="1224136"/>
          </a:xfrm>
          <a:prstGeom prst="rect">
            <a:avLst/>
          </a:prstGeom>
        </p:spPr>
        <p:txBody>
          <a:bodyPr vert="horz" lIns="91440" tIns="45720" rIns="91440" bIns="45720" rtlCol="0">
            <a:normAutofit fontScale="77500" lnSpcReduction="2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685800" indent="-283464"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96012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23444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150876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18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0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225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24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pPr marL="514350" indent="-514350">
              <a:buFont typeface="+mj-lt"/>
              <a:buAutoNum type="arabicPeriod"/>
            </a:pPr>
            <a:r>
              <a:rPr lang="fr-FR" b="1" dirty="0" smtClean="0">
                <a:solidFill>
                  <a:schemeClr val="bg1"/>
                </a:solidFill>
              </a:rPr>
              <a:t>dico du domaine</a:t>
            </a:r>
          </a:p>
          <a:p>
            <a:pPr marL="514350" indent="-514350">
              <a:buFont typeface="+mj-lt"/>
              <a:buAutoNum type="arabicPeriod"/>
            </a:pPr>
            <a:r>
              <a:rPr lang="fr-FR" sz="1200" dirty="0" smtClean="0">
                <a:solidFill>
                  <a:schemeClr val="bg1"/>
                </a:solidFill>
              </a:rPr>
              <a:t>Qui: Diagramme de contexte</a:t>
            </a:r>
          </a:p>
          <a:p>
            <a:pPr marL="514350" indent="-514350">
              <a:buFont typeface="+mj-lt"/>
              <a:buAutoNum type="arabicPeriod"/>
            </a:pPr>
            <a:r>
              <a:rPr lang="fr-FR" sz="1200" dirty="0" smtClean="0">
                <a:solidFill>
                  <a:schemeClr val="bg1"/>
                </a:solidFill>
              </a:rPr>
              <a:t>Quoi: Use cases</a:t>
            </a:r>
          </a:p>
          <a:p>
            <a:pPr marL="514350" indent="-514350">
              <a:buFont typeface="+mj-lt"/>
              <a:buAutoNum type="arabicPeriod"/>
            </a:pPr>
            <a:r>
              <a:rPr lang="fr-FR" sz="1200" dirty="0" smtClean="0">
                <a:solidFill>
                  <a:schemeClr val="bg1"/>
                </a:solidFill>
              </a:rPr>
              <a:t>Construction use case</a:t>
            </a:r>
          </a:p>
          <a:p>
            <a:pPr marL="514350" indent="-514350">
              <a:buFont typeface="+mj-lt"/>
              <a:buAutoNum type="arabicPeriod"/>
            </a:pPr>
            <a:r>
              <a:rPr lang="fr-FR" sz="1200" dirty="0" smtClean="0">
                <a:solidFill>
                  <a:schemeClr val="bg1"/>
                </a:solidFill>
              </a:rPr>
              <a:t>Compléments</a:t>
            </a:r>
            <a:endParaRPr lang="fr-FR" sz="1200" dirty="0">
              <a:solidFill>
                <a:schemeClr val="bg1"/>
              </a:solidFill>
            </a:endParaRPr>
          </a:p>
        </p:txBody>
      </p:sp>
    </p:spTree>
  </p:cSld>
  <p:clrMapOvr>
    <a:masterClrMapping/>
  </p:clrMapOv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FR" dirty="0" smtClean="0"/>
              <a:t>A faire </a:t>
            </a:r>
            <a:endParaRPr lang="fr-FR" dirty="0"/>
          </a:p>
        </p:txBody>
      </p:sp>
      <p:sp>
        <p:nvSpPr>
          <p:cNvPr id="6" name="Espace réservé du contenu 5"/>
          <p:cNvSpPr>
            <a:spLocks noGrp="1"/>
          </p:cNvSpPr>
          <p:nvPr>
            <p:ph idx="1"/>
          </p:nvPr>
        </p:nvSpPr>
        <p:spPr/>
        <p:txBody>
          <a:bodyPr/>
          <a:lstStyle/>
          <a:p>
            <a:pPr marL="457200" indent="-457200">
              <a:buFont typeface="+mj-lt"/>
              <a:buAutoNum type="arabicPeriod"/>
            </a:pPr>
            <a:r>
              <a:rPr lang="fr-FR" b="1" dirty="0" smtClean="0"/>
              <a:t>Glossaire</a:t>
            </a:r>
          </a:p>
          <a:p>
            <a:pPr marL="457200" indent="-457200">
              <a:buFont typeface="+mj-lt"/>
              <a:buAutoNum type="arabicPeriod"/>
            </a:pPr>
            <a:r>
              <a:rPr lang="fr-FR" dirty="0" smtClean="0"/>
              <a:t>Déterminer les acteurs -&gt; diagramme de contexte</a:t>
            </a:r>
          </a:p>
          <a:p>
            <a:pPr marL="457200" indent="-457200">
              <a:buFont typeface="+mj-lt"/>
              <a:buAutoNum type="arabicPeriod"/>
            </a:pPr>
            <a:r>
              <a:rPr lang="fr-FR" dirty="0" smtClean="0"/>
              <a:t>Actions -&gt; UC</a:t>
            </a:r>
          </a:p>
          <a:p>
            <a:pPr marL="457200" indent="-457200">
              <a:buFont typeface="+mj-lt"/>
              <a:buAutoNum type="arabicPeriod"/>
            </a:pPr>
            <a:r>
              <a:rPr lang="fr-FR" dirty="0" smtClean="0"/>
              <a:t>Un flot par action: flot basique +(alternatif et  erreur si nécessaire)</a:t>
            </a:r>
          </a:p>
          <a:p>
            <a:pPr marL="457200" indent="-457200">
              <a:buFont typeface="+mj-lt"/>
              <a:buAutoNum type="arabicPeriod"/>
            </a:pPr>
            <a:endParaRPr lang="fr-FR" dirty="0" smtClean="0"/>
          </a:p>
          <a:p>
            <a:pPr marL="457200" indent="-457200">
              <a:buFont typeface="+mj-lt"/>
              <a:buAutoNum type="arabicPeriod"/>
            </a:pPr>
            <a:endParaRPr lang="fr-FR" dirty="0"/>
          </a:p>
        </p:txBody>
      </p:sp>
      <p:sp>
        <p:nvSpPr>
          <p:cNvPr id="4" name="Espace réservé du numéro de diapositive 3"/>
          <p:cNvSpPr>
            <a:spLocks noGrp="1"/>
          </p:cNvSpPr>
          <p:nvPr>
            <p:ph type="sldNum" sz="quarter" idx="12"/>
          </p:nvPr>
        </p:nvSpPr>
        <p:spPr/>
        <p:txBody>
          <a:bodyPr/>
          <a:lstStyle/>
          <a:p>
            <a:fld id="{6ED0838D-2A37-4FD0-B81A-FE99B62D3649}" type="slidenum">
              <a:rPr lang="fr-FR" smtClean="0"/>
              <a:pPr/>
              <a:t>40</a:t>
            </a:fld>
            <a:endParaRPr lang="fr-FR"/>
          </a:p>
        </p:txBody>
      </p:sp>
    </p:spTree>
    <p:extLst>
      <p:ext uri="{BB962C8B-B14F-4D97-AF65-F5344CB8AC3E}">
        <p14:creationId xmlns:p14="http://schemas.microsoft.com/office/powerpoint/2010/main" val="1420328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GLOSSAIRE</a:t>
            </a:r>
            <a:endParaRPr lang="fr-FR" dirty="0"/>
          </a:p>
        </p:txBody>
      </p:sp>
      <p:sp>
        <p:nvSpPr>
          <p:cNvPr id="3" name="Espace réservé du contenu 2"/>
          <p:cNvSpPr>
            <a:spLocks noGrp="1"/>
          </p:cNvSpPr>
          <p:nvPr>
            <p:ph sz="half" idx="1"/>
          </p:nvPr>
        </p:nvSpPr>
        <p:spPr/>
        <p:txBody>
          <a:bodyPr/>
          <a:lstStyle/>
          <a:p>
            <a:endParaRPr lang="fr-FR"/>
          </a:p>
        </p:txBody>
      </p:sp>
      <p:sp>
        <p:nvSpPr>
          <p:cNvPr id="4" name="Espace réservé du contenu 3"/>
          <p:cNvSpPr>
            <a:spLocks noGrp="1"/>
          </p:cNvSpPr>
          <p:nvPr>
            <p:ph sz="half" idx="2"/>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6ED0838D-2A37-4FD0-B81A-FE99B62D3649}" type="slidenum">
              <a:rPr lang="fr-FR" smtClean="0"/>
              <a:pPr/>
              <a:t>41</a:t>
            </a:fld>
            <a:endParaRPr lang="fr-FR"/>
          </a:p>
        </p:txBody>
      </p:sp>
      <p:pic>
        <p:nvPicPr>
          <p:cNvPr id="1026" name="Picture 2"/>
          <p:cNvPicPr>
            <a:picLocks noChangeAspect="1" noChangeArrowheads="1"/>
          </p:cNvPicPr>
          <p:nvPr/>
        </p:nvPicPr>
        <p:blipFill>
          <a:blip r:embed="rId2" cstate="print"/>
          <a:srcRect/>
          <a:stretch>
            <a:fillRect/>
          </a:stretch>
        </p:blipFill>
        <p:spPr bwMode="auto">
          <a:xfrm>
            <a:off x="202723" y="1052736"/>
            <a:ext cx="8941277" cy="5589240"/>
          </a:xfrm>
          <a:prstGeom prst="rect">
            <a:avLst/>
          </a:prstGeom>
          <a:noFill/>
          <a:ln w="9525">
            <a:noFill/>
            <a:miter lim="800000"/>
            <a:headEnd/>
            <a:tailEnd/>
          </a:ln>
        </p:spPr>
      </p:pic>
    </p:spTree>
    <p:extLst>
      <p:ext uri="{BB962C8B-B14F-4D97-AF65-F5344CB8AC3E}">
        <p14:creationId xmlns:p14="http://schemas.microsoft.com/office/powerpoint/2010/main" val="2599719418"/>
      </p:ext>
    </p:extLst>
  </p:cSld>
  <p:clrMapOvr>
    <a:masterClrMapping/>
  </p:clrMapOvr>
  <p:transition spd="med">
    <p:fad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FR" dirty="0" smtClean="0"/>
              <a:t>A faire </a:t>
            </a:r>
            <a:endParaRPr lang="fr-FR" dirty="0"/>
          </a:p>
        </p:txBody>
      </p:sp>
      <p:sp>
        <p:nvSpPr>
          <p:cNvPr id="6" name="Espace réservé du contenu 5"/>
          <p:cNvSpPr>
            <a:spLocks noGrp="1"/>
          </p:cNvSpPr>
          <p:nvPr>
            <p:ph idx="1"/>
          </p:nvPr>
        </p:nvSpPr>
        <p:spPr/>
        <p:txBody>
          <a:bodyPr/>
          <a:lstStyle/>
          <a:p>
            <a:pPr marL="457200" indent="-457200">
              <a:buFont typeface="+mj-lt"/>
              <a:buAutoNum type="arabicPeriod"/>
            </a:pPr>
            <a:r>
              <a:rPr lang="fr-FR" dirty="0" smtClean="0"/>
              <a:t>Glossaire</a:t>
            </a:r>
          </a:p>
          <a:p>
            <a:pPr marL="457200" indent="-457200">
              <a:buFont typeface="+mj-lt"/>
              <a:buAutoNum type="arabicPeriod"/>
            </a:pPr>
            <a:r>
              <a:rPr lang="fr-FR" dirty="0" smtClean="0"/>
              <a:t>Déterminer les acteurs -&gt; diagramme de contexte</a:t>
            </a:r>
          </a:p>
          <a:p>
            <a:pPr marL="457200" indent="-457200">
              <a:buFont typeface="+mj-lt"/>
              <a:buAutoNum type="arabicPeriod"/>
            </a:pPr>
            <a:r>
              <a:rPr lang="fr-FR" b="1" dirty="0" smtClean="0"/>
              <a:t>Actions -&gt; UC</a:t>
            </a:r>
          </a:p>
          <a:p>
            <a:pPr marL="457200" indent="-457200">
              <a:buFont typeface="+mj-lt"/>
              <a:buAutoNum type="arabicPeriod"/>
            </a:pPr>
            <a:r>
              <a:rPr lang="fr-FR" dirty="0" smtClean="0"/>
              <a:t>Un flot par action: flot basique +(alternatif et  erreur si nécessaire)</a:t>
            </a:r>
          </a:p>
          <a:p>
            <a:pPr marL="457200" indent="-457200">
              <a:buFont typeface="+mj-lt"/>
              <a:buAutoNum type="arabicPeriod"/>
            </a:pPr>
            <a:endParaRPr lang="fr-FR" dirty="0" smtClean="0"/>
          </a:p>
          <a:p>
            <a:pPr marL="457200" indent="-457200">
              <a:buFont typeface="+mj-lt"/>
              <a:buAutoNum type="arabicPeriod"/>
            </a:pPr>
            <a:endParaRPr lang="fr-FR" dirty="0"/>
          </a:p>
        </p:txBody>
      </p:sp>
      <p:sp>
        <p:nvSpPr>
          <p:cNvPr id="4" name="Espace réservé du numéro de diapositive 3"/>
          <p:cNvSpPr>
            <a:spLocks noGrp="1"/>
          </p:cNvSpPr>
          <p:nvPr>
            <p:ph type="sldNum" sz="quarter" idx="12"/>
          </p:nvPr>
        </p:nvSpPr>
        <p:spPr/>
        <p:txBody>
          <a:bodyPr/>
          <a:lstStyle/>
          <a:p>
            <a:fld id="{6ED0838D-2A37-4FD0-B81A-FE99B62D3649}" type="slidenum">
              <a:rPr lang="fr-FR" smtClean="0"/>
              <a:pPr/>
              <a:t>42</a:t>
            </a:fld>
            <a:endParaRPr lang="fr-FR"/>
          </a:p>
        </p:txBody>
      </p:sp>
    </p:spTree>
    <p:extLst>
      <p:ext uri="{BB962C8B-B14F-4D97-AF65-F5344CB8AC3E}">
        <p14:creationId xmlns:p14="http://schemas.microsoft.com/office/powerpoint/2010/main" val="6643319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Diagramme de Use Case</a:t>
            </a:r>
            <a:endParaRPr lang="fr-FR" dirty="0"/>
          </a:p>
        </p:txBody>
      </p:sp>
      <p:sp>
        <p:nvSpPr>
          <p:cNvPr id="5" name="Espace réservé du numéro de diapositive 4"/>
          <p:cNvSpPr>
            <a:spLocks noGrp="1"/>
          </p:cNvSpPr>
          <p:nvPr>
            <p:ph type="sldNum" sz="quarter" idx="12"/>
          </p:nvPr>
        </p:nvSpPr>
        <p:spPr/>
        <p:txBody>
          <a:bodyPr/>
          <a:lstStyle/>
          <a:p>
            <a:fld id="{4FAA4784-405E-409F-8DAD-7A95896F8FD6}" type="slidenum">
              <a:rPr lang="fr-FR" smtClean="0"/>
              <a:pPr/>
              <a:t>43</a:t>
            </a:fld>
            <a:endParaRPr lang="fr-FR"/>
          </a:p>
        </p:txBody>
      </p:sp>
      <p:pic>
        <p:nvPicPr>
          <p:cNvPr id="2050" name="Picture 2"/>
          <p:cNvPicPr>
            <a:picLocks noChangeAspect="1" noChangeArrowheads="1"/>
          </p:cNvPicPr>
          <p:nvPr/>
        </p:nvPicPr>
        <p:blipFill>
          <a:blip r:embed="rId2" cstate="print"/>
          <a:srcRect l="67724" t="22400" r="3926" b="23701"/>
          <a:stretch>
            <a:fillRect/>
          </a:stretch>
        </p:blipFill>
        <p:spPr bwMode="auto">
          <a:xfrm>
            <a:off x="2494040" y="1070727"/>
            <a:ext cx="5184576" cy="5544616"/>
          </a:xfrm>
          <a:prstGeom prst="rect">
            <a:avLst/>
          </a:prstGeom>
          <a:noFill/>
          <a:ln w="9525">
            <a:noFill/>
            <a:miter lim="800000"/>
            <a:headEnd/>
            <a:tailEnd/>
          </a:ln>
        </p:spPr>
      </p:pic>
    </p:spTree>
    <p:extLst>
      <p:ext uri="{BB962C8B-B14F-4D97-AF65-F5344CB8AC3E}">
        <p14:creationId xmlns:p14="http://schemas.microsoft.com/office/powerpoint/2010/main" val="2427554103"/>
      </p:ext>
    </p:extLst>
  </p:cSld>
  <p:clrMapOvr>
    <a:masterClrMapping/>
  </p:clrMapOvr>
  <p:transition spd="med">
    <p:fad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FR" dirty="0" smtClean="0"/>
              <a:t>A faire </a:t>
            </a:r>
            <a:endParaRPr lang="fr-FR" dirty="0"/>
          </a:p>
        </p:txBody>
      </p:sp>
      <p:sp>
        <p:nvSpPr>
          <p:cNvPr id="6" name="Espace réservé du contenu 5"/>
          <p:cNvSpPr>
            <a:spLocks noGrp="1"/>
          </p:cNvSpPr>
          <p:nvPr>
            <p:ph idx="1"/>
          </p:nvPr>
        </p:nvSpPr>
        <p:spPr/>
        <p:txBody>
          <a:bodyPr/>
          <a:lstStyle/>
          <a:p>
            <a:pPr marL="457200" indent="-457200">
              <a:buFont typeface="+mj-lt"/>
              <a:buAutoNum type="arabicPeriod"/>
            </a:pPr>
            <a:r>
              <a:rPr lang="fr-FR" dirty="0" smtClean="0"/>
              <a:t>Glossaire</a:t>
            </a:r>
          </a:p>
          <a:p>
            <a:pPr marL="457200" indent="-457200">
              <a:buFont typeface="+mj-lt"/>
              <a:buAutoNum type="arabicPeriod"/>
            </a:pPr>
            <a:r>
              <a:rPr lang="fr-FR" dirty="0" smtClean="0"/>
              <a:t>Déterminer les acteurs -&gt; diagramme de contexte</a:t>
            </a:r>
          </a:p>
          <a:p>
            <a:pPr marL="457200" indent="-457200">
              <a:buFont typeface="+mj-lt"/>
              <a:buAutoNum type="arabicPeriod"/>
            </a:pPr>
            <a:r>
              <a:rPr lang="fr-FR" dirty="0" smtClean="0"/>
              <a:t>Actions -&gt; UC</a:t>
            </a:r>
          </a:p>
          <a:p>
            <a:pPr marL="457200" indent="-457200">
              <a:buFont typeface="+mj-lt"/>
              <a:buAutoNum type="arabicPeriod"/>
            </a:pPr>
            <a:r>
              <a:rPr lang="fr-FR" b="1" dirty="0" smtClean="0"/>
              <a:t>Un flot par action: flot basique +(alternatif et  erreur si nécessaire)</a:t>
            </a:r>
          </a:p>
          <a:p>
            <a:pPr marL="914400" lvl="1" indent="-457200">
              <a:buFont typeface="+mj-lt"/>
              <a:buAutoNum type="arabicPeriod"/>
            </a:pPr>
            <a:r>
              <a:rPr lang="fr-FR" b="1" dirty="0" smtClean="0"/>
              <a:t>Un conseiller enregistre l’emprunt d’un jeu</a:t>
            </a:r>
          </a:p>
          <a:p>
            <a:pPr marL="914400" lvl="1" indent="-457200">
              <a:buFont typeface="+mj-lt"/>
              <a:buAutoNum type="arabicPeriod"/>
            </a:pPr>
            <a:r>
              <a:rPr lang="fr-FR" b="1" dirty="0" smtClean="0"/>
              <a:t>Autre façon de décrire ce cas (+ flot alternatif)</a:t>
            </a:r>
          </a:p>
          <a:p>
            <a:pPr marL="914400" lvl="1" indent="-457200">
              <a:buFont typeface="+mj-lt"/>
              <a:buAutoNum type="arabicPeriod"/>
            </a:pPr>
            <a:r>
              <a:rPr lang="fr-FR" b="1" dirty="0" smtClean="0"/>
              <a:t>Pré conditions</a:t>
            </a:r>
          </a:p>
          <a:p>
            <a:pPr marL="914400" lvl="1" indent="-457200">
              <a:buFont typeface="+mj-lt"/>
              <a:buAutoNum type="arabicPeriod"/>
            </a:pPr>
            <a:endParaRPr lang="fr-FR" b="1" dirty="0" smtClean="0"/>
          </a:p>
          <a:p>
            <a:pPr marL="914400" lvl="1" indent="-457200">
              <a:buFont typeface="+mj-lt"/>
              <a:buAutoNum type="arabicPeriod"/>
            </a:pPr>
            <a:endParaRPr lang="fr-FR" dirty="0" smtClean="0"/>
          </a:p>
          <a:p>
            <a:pPr marL="457200" indent="-457200">
              <a:buFont typeface="+mj-lt"/>
              <a:buAutoNum type="arabicPeriod"/>
            </a:pPr>
            <a:endParaRPr lang="fr-FR" dirty="0" smtClean="0"/>
          </a:p>
          <a:p>
            <a:pPr marL="457200" indent="-457200">
              <a:buFont typeface="+mj-lt"/>
              <a:buAutoNum type="arabicPeriod"/>
            </a:pPr>
            <a:endParaRPr lang="fr-FR" dirty="0"/>
          </a:p>
        </p:txBody>
      </p:sp>
      <p:sp>
        <p:nvSpPr>
          <p:cNvPr id="4" name="Espace réservé du numéro de diapositive 3"/>
          <p:cNvSpPr>
            <a:spLocks noGrp="1"/>
          </p:cNvSpPr>
          <p:nvPr>
            <p:ph type="sldNum" sz="quarter" idx="12"/>
          </p:nvPr>
        </p:nvSpPr>
        <p:spPr/>
        <p:txBody>
          <a:bodyPr/>
          <a:lstStyle/>
          <a:p>
            <a:fld id="{6ED0838D-2A37-4FD0-B81A-FE99B62D3649}" type="slidenum">
              <a:rPr lang="fr-FR" smtClean="0"/>
              <a:pPr/>
              <a:t>44</a:t>
            </a:fld>
            <a:endParaRPr lang="fr-FR"/>
          </a:p>
        </p:txBody>
      </p:sp>
    </p:spTree>
    <p:extLst>
      <p:ext uri="{BB962C8B-B14F-4D97-AF65-F5344CB8AC3E}">
        <p14:creationId xmlns:p14="http://schemas.microsoft.com/office/powerpoint/2010/main" val="631508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3" name="Espace réservé du contenu 2"/>
          <p:cNvSpPr>
            <a:spLocks noGrp="1"/>
          </p:cNvSpPr>
          <p:nvPr>
            <p:ph idx="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4FAA4784-405E-409F-8DAD-7A95896F8FD6}" type="slidenum">
              <a:rPr lang="fr-FR" smtClean="0"/>
              <a:pPr/>
              <a:t>45</a:t>
            </a:fld>
            <a:endParaRPr lang="fr-FR"/>
          </a:p>
        </p:txBody>
      </p:sp>
      <p:pic>
        <p:nvPicPr>
          <p:cNvPr id="3074" name="Picture 2"/>
          <p:cNvPicPr>
            <a:picLocks noChangeAspect="1" noChangeArrowheads="1"/>
          </p:cNvPicPr>
          <p:nvPr/>
        </p:nvPicPr>
        <p:blipFill>
          <a:blip r:embed="rId2" cstate="print"/>
          <a:srcRect l="52168" t="12334" r="3339" b="33333"/>
          <a:stretch>
            <a:fillRect/>
          </a:stretch>
        </p:blipFill>
        <p:spPr bwMode="auto">
          <a:xfrm>
            <a:off x="539552" y="548680"/>
            <a:ext cx="8136904" cy="5589240"/>
          </a:xfrm>
          <a:prstGeom prst="rect">
            <a:avLst/>
          </a:prstGeom>
          <a:noFill/>
          <a:ln w="9525">
            <a:noFill/>
            <a:miter lim="800000"/>
            <a:headEnd/>
            <a:tailEnd/>
          </a:ln>
        </p:spPr>
      </p:pic>
    </p:spTree>
    <p:extLst>
      <p:ext uri="{BB962C8B-B14F-4D97-AF65-F5344CB8AC3E}">
        <p14:creationId xmlns:p14="http://schemas.microsoft.com/office/powerpoint/2010/main" val="1340050624"/>
      </p:ext>
    </p:extLst>
  </p:cSld>
  <p:clrMapOvr>
    <a:masterClrMapping/>
  </p:clrMapOvr>
  <p:transition spd="med">
    <p:fade/>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Les flots</a:t>
            </a:r>
            <a:endParaRPr lang="fr-FR" dirty="0"/>
          </a:p>
        </p:txBody>
      </p:sp>
      <p:sp>
        <p:nvSpPr>
          <p:cNvPr id="3" name="Espace réservé du contenu 2"/>
          <p:cNvSpPr>
            <a:spLocks noGrp="1"/>
          </p:cNvSpPr>
          <p:nvPr>
            <p:ph idx="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4FAA4784-405E-409F-8DAD-7A95896F8FD6}" type="slidenum">
              <a:rPr lang="fr-FR" smtClean="0"/>
              <a:pPr/>
              <a:t>46</a:t>
            </a:fld>
            <a:endParaRPr lang="fr-FR"/>
          </a:p>
        </p:txBody>
      </p:sp>
      <p:pic>
        <p:nvPicPr>
          <p:cNvPr id="3074" name="Picture 2"/>
          <p:cNvPicPr>
            <a:picLocks noChangeAspect="1" noChangeArrowheads="1"/>
          </p:cNvPicPr>
          <p:nvPr/>
        </p:nvPicPr>
        <p:blipFill>
          <a:blip r:embed="rId2" cstate="print"/>
          <a:srcRect/>
          <a:stretch>
            <a:fillRect/>
          </a:stretch>
        </p:blipFill>
        <p:spPr bwMode="auto">
          <a:xfrm>
            <a:off x="323528" y="2276872"/>
            <a:ext cx="8820472" cy="3939240"/>
          </a:xfrm>
          <a:prstGeom prst="rect">
            <a:avLst/>
          </a:prstGeom>
          <a:noFill/>
          <a:ln w="9525">
            <a:noFill/>
            <a:miter lim="800000"/>
            <a:headEnd/>
            <a:tailEnd/>
          </a:ln>
        </p:spPr>
      </p:pic>
    </p:spTree>
    <p:extLst>
      <p:ext uri="{BB962C8B-B14F-4D97-AF65-F5344CB8AC3E}">
        <p14:creationId xmlns:p14="http://schemas.microsoft.com/office/powerpoint/2010/main" val="2462182759"/>
      </p:ext>
    </p:extLst>
  </p:cSld>
  <p:clrMapOvr>
    <a:masterClrMapping/>
  </p:clrMapOvr>
  <p:transition spd="med">
    <p:fad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3" name="Espace réservé du contenu 2"/>
          <p:cNvSpPr>
            <a:spLocks noGrp="1"/>
          </p:cNvSpPr>
          <p:nvPr>
            <p:ph idx="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4FAA4784-405E-409F-8DAD-7A95896F8FD6}" type="slidenum">
              <a:rPr lang="fr-FR" smtClean="0"/>
              <a:pPr/>
              <a:t>47</a:t>
            </a:fld>
            <a:endParaRPr lang="fr-FR"/>
          </a:p>
        </p:txBody>
      </p:sp>
      <p:pic>
        <p:nvPicPr>
          <p:cNvPr id="4098" name="Picture 2"/>
          <p:cNvPicPr>
            <a:picLocks noChangeAspect="1" noChangeArrowheads="1"/>
          </p:cNvPicPr>
          <p:nvPr/>
        </p:nvPicPr>
        <p:blipFill>
          <a:blip r:embed="rId2" cstate="print"/>
          <a:srcRect/>
          <a:stretch>
            <a:fillRect/>
          </a:stretch>
        </p:blipFill>
        <p:spPr bwMode="auto">
          <a:xfrm>
            <a:off x="179512" y="1412776"/>
            <a:ext cx="8830102" cy="5184576"/>
          </a:xfrm>
          <a:prstGeom prst="rect">
            <a:avLst/>
          </a:prstGeom>
          <a:noFill/>
          <a:ln w="9525">
            <a:noFill/>
            <a:miter lim="800000"/>
            <a:headEnd/>
            <a:tailEnd/>
          </a:ln>
        </p:spPr>
      </p:pic>
      <p:pic>
        <p:nvPicPr>
          <p:cNvPr id="1026" name="Picture 2"/>
          <p:cNvPicPr>
            <a:picLocks noChangeAspect="1" noChangeArrowheads="1"/>
          </p:cNvPicPr>
          <p:nvPr/>
        </p:nvPicPr>
        <p:blipFill>
          <a:blip r:embed="rId3" cstate="print"/>
          <a:srcRect l="5274" b="-14823"/>
          <a:stretch>
            <a:fillRect/>
          </a:stretch>
        </p:blipFill>
        <p:spPr bwMode="auto">
          <a:xfrm>
            <a:off x="251520" y="6453336"/>
            <a:ext cx="3744416" cy="404664"/>
          </a:xfrm>
          <a:prstGeom prst="rect">
            <a:avLst/>
          </a:prstGeom>
          <a:noFill/>
          <a:ln w="9525">
            <a:noFill/>
            <a:miter lim="800000"/>
            <a:headEnd/>
            <a:tailEnd/>
          </a:ln>
        </p:spPr>
      </p:pic>
    </p:spTree>
    <p:extLst>
      <p:ext uri="{BB962C8B-B14F-4D97-AF65-F5344CB8AC3E}">
        <p14:creationId xmlns:p14="http://schemas.microsoft.com/office/powerpoint/2010/main" val="148245551"/>
      </p:ext>
    </p:extLst>
  </p:cSld>
  <p:clrMapOvr>
    <a:masterClrMapping/>
  </p:clrMapOvr>
  <p:transition spd="med">
    <p:fade/>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smtClean="0"/>
              <a:t>Retour sur les TP</a:t>
            </a:r>
            <a:endParaRPr lang="fr-FR" dirty="0"/>
          </a:p>
        </p:txBody>
      </p:sp>
      <p:sp>
        <p:nvSpPr>
          <p:cNvPr id="5" name="Espace réservé du texte 4"/>
          <p:cNvSpPr>
            <a:spLocks noGrp="1"/>
          </p:cNvSpPr>
          <p:nvPr>
            <p:ph type="body" idx="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4FAA4784-405E-409F-8DAD-7A95896F8FD6}" type="slidenum">
              <a:rPr lang="fr-FR" smtClean="0"/>
              <a:pPr/>
              <a:t>48</a:t>
            </a:fld>
            <a:endParaRPr lang="fr-FR"/>
          </a:p>
        </p:txBody>
      </p:sp>
    </p:spTree>
    <p:extLst>
      <p:ext uri="{BB962C8B-B14F-4D97-AF65-F5344CB8AC3E}">
        <p14:creationId xmlns:p14="http://schemas.microsoft.com/office/powerpoint/2010/main" val="18548817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Quelle règle n’est pas respectée?</a:t>
            </a:r>
            <a:endParaRPr lang="fr-FR" dirty="0"/>
          </a:p>
        </p:txBody>
      </p:sp>
      <p:sp>
        <p:nvSpPr>
          <p:cNvPr id="3" name="Espace réservé du contenu 2"/>
          <p:cNvSpPr>
            <a:spLocks noGrp="1"/>
          </p:cNvSpPr>
          <p:nvPr>
            <p:ph idx="1"/>
          </p:nvPr>
        </p:nvSpPr>
        <p:spPr/>
        <p:txBody>
          <a:bodyPr/>
          <a:lstStyle/>
          <a:p>
            <a:endParaRPr lang="fr-FR" dirty="0"/>
          </a:p>
        </p:txBody>
      </p:sp>
      <p:sp>
        <p:nvSpPr>
          <p:cNvPr id="6" name="Espace réservé du numéro de diapositive 5"/>
          <p:cNvSpPr>
            <a:spLocks noGrp="1"/>
          </p:cNvSpPr>
          <p:nvPr>
            <p:ph type="sldNum" sz="quarter" idx="12"/>
          </p:nvPr>
        </p:nvSpPr>
        <p:spPr/>
        <p:txBody>
          <a:bodyPr/>
          <a:lstStyle/>
          <a:p>
            <a:fld id="{4FAA4784-405E-409F-8DAD-7A95896F8FD6}" type="slidenum">
              <a:rPr lang="fr-FR" smtClean="0"/>
              <a:pPr/>
              <a:t>49</a:t>
            </a:fld>
            <a:endParaRPr lang="fr-FR"/>
          </a:p>
        </p:txBody>
      </p:sp>
      <p:pic>
        <p:nvPicPr>
          <p:cNvPr id="4" name="Image 3"/>
          <p:cNvPicPr/>
          <p:nvPr/>
        </p:nvPicPr>
        <p:blipFill>
          <a:blip r:embed="rId2" cstate="print"/>
          <a:srcRect l="8311"/>
          <a:stretch>
            <a:fillRect/>
          </a:stretch>
        </p:blipFill>
        <p:spPr bwMode="auto">
          <a:xfrm>
            <a:off x="0" y="1700808"/>
            <a:ext cx="7668344" cy="4608512"/>
          </a:xfrm>
          <a:prstGeom prst="rect">
            <a:avLst/>
          </a:prstGeom>
          <a:noFill/>
          <a:ln w="9525">
            <a:noFill/>
            <a:miter lim="800000"/>
            <a:headEnd/>
            <a:tailEnd/>
          </a:ln>
        </p:spPr>
      </p:pic>
    </p:spTree>
    <p:extLst>
      <p:ext uri="{BB962C8B-B14F-4D97-AF65-F5344CB8AC3E}">
        <p14:creationId xmlns:p14="http://schemas.microsoft.com/office/powerpoint/2010/main" val="1010170030"/>
      </p:ext>
    </p:extLst>
  </p:cSld>
  <p:clrMapOvr>
    <a:masterClrMapping/>
  </p:clrMapOvr>
  <p:transition spd="med">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p:cNvSpPr>
          <p:nvPr>
            <p:ph idx="1"/>
          </p:nvPr>
        </p:nvSpPr>
        <p:spPr bwMode="auto">
          <a:prstGeom prst="rect">
            <a:avLst/>
          </a:prstGeom>
          <a:noFill/>
          <a:ln w="12700" cap="flat">
            <a:noFill/>
            <a:miter lim="800000"/>
            <a:headEnd type="none" w="med" len="med"/>
            <a:tailEnd type="none" w="med" len="med"/>
          </a:ln>
        </p:spPr>
        <p:txBody>
          <a:bodyPr lIns="0" tIns="0" rIns="0" bIns="0" anchor="ctr"/>
          <a:lstStyle/>
          <a:p>
            <a:r>
              <a:rPr lang="en-US" dirty="0">
                <a:solidFill>
                  <a:schemeClr val="tx1"/>
                </a:solidFill>
                <a:ea typeface="Cochin" charset="0"/>
                <a:cs typeface="Cochin" charset="0"/>
              </a:rPr>
              <a:t>Base de </a:t>
            </a:r>
            <a:r>
              <a:rPr lang="en-US" dirty="0" err="1">
                <a:solidFill>
                  <a:schemeClr val="tx1"/>
                </a:solidFill>
                <a:ea typeface="Cochin" charset="0"/>
                <a:cs typeface="Cochin" charset="0"/>
              </a:rPr>
              <a:t>données</a:t>
            </a:r>
            <a:endParaRPr lang="en-US" dirty="0">
              <a:solidFill>
                <a:schemeClr val="tx1"/>
              </a:solidFill>
              <a:ea typeface="Cochin" charset="0"/>
              <a:cs typeface="Cochin" charset="0"/>
            </a:endParaRPr>
          </a:p>
          <a:p>
            <a:endParaRPr lang="en-US" dirty="0">
              <a:solidFill>
                <a:schemeClr val="tx1"/>
              </a:solidFill>
              <a:ea typeface="Cochin" charset="0"/>
              <a:cs typeface="Cochin" charset="0"/>
            </a:endParaRPr>
          </a:p>
          <a:p>
            <a:r>
              <a:rPr lang="en-US" dirty="0" err="1">
                <a:solidFill>
                  <a:schemeClr val="tx1"/>
                </a:solidFill>
                <a:ea typeface="Cochin" charset="0"/>
                <a:cs typeface="Cochin" charset="0"/>
              </a:rPr>
              <a:t>Implémentation</a:t>
            </a:r>
            <a:endParaRPr lang="en-US" dirty="0">
              <a:solidFill>
                <a:schemeClr val="tx1"/>
              </a:solidFill>
              <a:ea typeface="Cochin" charset="0"/>
              <a:cs typeface="Cochin" charset="0"/>
            </a:endParaRPr>
          </a:p>
          <a:p>
            <a:endParaRPr lang="en-US" dirty="0">
              <a:solidFill>
                <a:schemeClr val="tx1"/>
              </a:solidFill>
              <a:ea typeface="Cochin" charset="0"/>
              <a:cs typeface="Cochin" charset="0"/>
            </a:endParaRPr>
          </a:p>
          <a:p>
            <a:r>
              <a:rPr lang="en-US" dirty="0">
                <a:solidFill>
                  <a:schemeClr val="tx1"/>
                </a:solidFill>
                <a:ea typeface="Cochin" charset="0"/>
                <a:cs typeface="Cochin" charset="0"/>
              </a:rPr>
              <a:t>Cahier des charges</a:t>
            </a:r>
          </a:p>
          <a:p>
            <a:endParaRPr lang="en-US" dirty="0">
              <a:solidFill>
                <a:schemeClr val="tx1"/>
              </a:solidFill>
              <a:ea typeface="Cochin" charset="0"/>
              <a:cs typeface="Cochin" charset="0"/>
            </a:endParaRPr>
          </a:p>
          <a:p>
            <a:r>
              <a:rPr lang="en-US" dirty="0">
                <a:solidFill>
                  <a:schemeClr val="tx1"/>
                </a:solidFill>
                <a:ea typeface="Cochin" charset="0"/>
                <a:cs typeface="Cochin" charset="0"/>
              </a:rPr>
              <a:t>.....</a:t>
            </a:r>
          </a:p>
        </p:txBody>
      </p:sp>
      <p:sp>
        <p:nvSpPr>
          <p:cNvPr id="6" name="Espace réservé du numéro de diapositive 5"/>
          <p:cNvSpPr>
            <a:spLocks noGrp="1"/>
          </p:cNvSpPr>
          <p:nvPr>
            <p:ph type="sldNum" sz="quarter" idx="12"/>
          </p:nvPr>
        </p:nvSpPr>
        <p:spPr/>
        <p:txBody>
          <a:bodyPr/>
          <a:lstStyle/>
          <a:p>
            <a:fld id="{6ED0838D-2A37-4FD0-B81A-FE99B62D3649}" type="slidenum">
              <a:rPr lang="fr-FR" smtClean="0"/>
              <a:pPr/>
              <a:t>5</a:t>
            </a:fld>
            <a:endParaRPr lang="fr-FR"/>
          </a:p>
        </p:txBody>
      </p:sp>
      <p:sp>
        <p:nvSpPr>
          <p:cNvPr id="7" name="Titre 6"/>
          <p:cNvSpPr txBox="1">
            <a:spLocks noGrp="1"/>
          </p:cNvSpPr>
          <p:nvPr>
            <p:ph type="title"/>
          </p:nvPr>
        </p:nvSpPr>
        <p:spPr>
          <a:prstGeom prst="rect">
            <a:avLst/>
          </a:prstGeom>
          <a:noFill/>
        </p:spPr>
        <p:txBody>
          <a:bodyPr wrap="none" rtlCol="0">
            <a:spAutoFit/>
          </a:bodyPr>
          <a:lstStyle/>
          <a:p>
            <a:r>
              <a:rPr lang="fr-FR" dirty="0" smtClean="0"/>
              <a:t>Est-ce du vocabulaire adapté??</a:t>
            </a:r>
            <a:endParaRPr lang="fr-FR" dirty="0"/>
          </a:p>
        </p:txBody>
      </p:sp>
    </p:spTree>
  </p:cSld>
  <p:clrMapOvr>
    <a:masterClrMapping/>
  </p:clrMapOvr>
  <p:transition spd="med">
    <p:fade/>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3" name="Espace réservé du contenu 2"/>
          <p:cNvSpPr>
            <a:spLocks noGrp="1"/>
          </p:cNvSpPr>
          <p:nvPr>
            <p:ph idx="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4FAA4784-405E-409F-8DAD-7A95896F8FD6}" type="slidenum">
              <a:rPr lang="fr-FR" smtClean="0"/>
              <a:pPr/>
              <a:t>50</a:t>
            </a:fld>
            <a:endParaRPr lang="fr-FR"/>
          </a:p>
        </p:txBody>
      </p:sp>
      <p:pic>
        <p:nvPicPr>
          <p:cNvPr id="4" name="Image 3"/>
          <p:cNvPicPr/>
          <p:nvPr/>
        </p:nvPicPr>
        <p:blipFill>
          <a:blip r:embed="rId2" cstate="print"/>
          <a:srcRect r="2828"/>
          <a:stretch>
            <a:fillRect/>
          </a:stretch>
        </p:blipFill>
        <p:spPr bwMode="auto">
          <a:xfrm>
            <a:off x="467544" y="836713"/>
            <a:ext cx="8676456" cy="5184576"/>
          </a:xfrm>
          <a:prstGeom prst="rect">
            <a:avLst/>
          </a:prstGeom>
          <a:noFill/>
          <a:ln w="9525">
            <a:noFill/>
            <a:miter lim="800000"/>
            <a:headEnd/>
            <a:tailEnd/>
          </a:ln>
        </p:spPr>
      </p:pic>
      <p:sp>
        <p:nvSpPr>
          <p:cNvPr id="5" name="Rectangle 4"/>
          <p:cNvSpPr/>
          <p:nvPr/>
        </p:nvSpPr>
        <p:spPr>
          <a:xfrm>
            <a:off x="5724128" y="1340768"/>
            <a:ext cx="1152128" cy="360040"/>
          </a:xfrm>
          <a:prstGeom prst="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026" name="Picture 2"/>
          <p:cNvPicPr>
            <a:picLocks noChangeAspect="1" noChangeArrowheads="1"/>
          </p:cNvPicPr>
          <p:nvPr/>
        </p:nvPicPr>
        <p:blipFill>
          <a:blip r:embed="rId3" cstate="print"/>
          <a:srcRect/>
          <a:stretch>
            <a:fillRect/>
          </a:stretch>
        </p:blipFill>
        <p:spPr bwMode="auto">
          <a:xfrm>
            <a:off x="0" y="4365104"/>
            <a:ext cx="3635381" cy="1959496"/>
          </a:xfrm>
          <a:prstGeom prst="rect">
            <a:avLst/>
          </a:prstGeom>
          <a:noFill/>
          <a:ln w="9525">
            <a:noFill/>
            <a:miter lim="800000"/>
            <a:headEnd/>
            <a:tailEnd/>
          </a:ln>
        </p:spPr>
      </p:pic>
    </p:spTree>
    <p:extLst>
      <p:ext uri="{BB962C8B-B14F-4D97-AF65-F5344CB8AC3E}">
        <p14:creationId xmlns:p14="http://schemas.microsoft.com/office/powerpoint/2010/main" val="2757589649"/>
      </p:ext>
    </p:extLst>
  </p:cSld>
  <p:clrMapOvr>
    <a:masterClrMapping/>
  </p:clrMapOvr>
  <p:transition spd="med">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FR" dirty="0" smtClean="0"/>
              <a:t>Qui?</a:t>
            </a:r>
            <a:br>
              <a:rPr lang="fr-FR" dirty="0" smtClean="0"/>
            </a:br>
            <a:r>
              <a:rPr lang="fr-FR" dirty="0" smtClean="0"/>
              <a:t>Diagramme de contexte</a:t>
            </a:r>
            <a:endParaRPr lang="fr-FR" dirty="0"/>
          </a:p>
        </p:txBody>
      </p:sp>
      <p:sp>
        <p:nvSpPr>
          <p:cNvPr id="6" name="Espace réservé du texte 5"/>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2"/>
          </p:nvPr>
        </p:nvSpPr>
        <p:spPr/>
        <p:txBody>
          <a:bodyPr/>
          <a:lstStyle/>
          <a:p>
            <a:fld id="{6ED0838D-2A37-4FD0-B81A-FE99B62D3649}" type="slidenum">
              <a:rPr lang="fr-FR" smtClean="0"/>
              <a:pPr/>
              <a:t>6</a:t>
            </a:fld>
            <a:endParaRPr lang="fr-FR"/>
          </a:p>
        </p:txBody>
      </p:sp>
      <p:pic>
        <p:nvPicPr>
          <p:cNvPr id="1026" name="Picture 2" descr="Afficher l'image d'origin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88024" y="2132856"/>
            <a:ext cx="4305300" cy="2914650"/>
          </a:xfrm>
          <a:prstGeom prst="rect">
            <a:avLst/>
          </a:prstGeom>
          <a:noFill/>
          <a:extLst>
            <a:ext uri="{909E8E84-426E-40DD-AFC4-6F175D3DCCD1}">
              <a14:hiddenFill xmlns:a14="http://schemas.microsoft.com/office/drawing/2010/main">
                <a:solidFill>
                  <a:srgbClr val="FFFFFF"/>
                </a:solidFill>
              </a14:hiddenFill>
            </a:ext>
          </a:extLst>
        </p:spPr>
      </p:pic>
      <p:sp>
        <p:nvSpPr>
          <p:cNvPr id="9" name="Espace réservé du contenu 2"/>
          <p:cNvSpPr txBox="1">
            <a:spLocks/>
          </p:cNvSpPr>
          <p:nvPr/>
        </p:nvSpPr>
        <p:spPr>
          <a:xfrm>
            <a:off x="539552" y="476672"/>
            <a:ext cx="3384376" cy="1224136"/>
          </a:xfrm>
          <a:prstGeom prst="rect">
            <a:avLst/>
          </a:prstGeom>
        </p:spPr>
        <p:txBody>
          <a:bodyPr vert="horz" lIns="91440" tIns="45720" rIns="91440" bIns="45720" rtlCol="0">
            <a:normAutofit fontScale="77500" lnSpcReduction="2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685800" indent="-283464"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96012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23444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150876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18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0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225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24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pPr marL="514350" indent="-514350">
              <a:buFont typeface="+mj-lt"/>
              <a:buAutoNum type="arabicPeriod"/>
            </a:pPr>
            <a:r>
              <a:rPr lang="fr-FR" sz="1200" dirty="0" smtClean="0">
                <a:solidFill>
                  <a:schemeClr val="bg1"/>
                </a:solidFill>
              </a:rPr>
              <a:t>dico du domaine</a:t>
            </a:r>
          </a:p>
          <a:p>
            <a:pPr marL="514350" indent="-514350">
              <a:buFont typeface="+mj-lt"/>
              <a:buAutoNum type="arabicPeriod"/>
            </a:pPr>
            <a:r>
              <a:rPr lang="fr-FR" sz="1600" b="1" dirty="0" smtClean="0">
                <a:solidFill>
                  <a:schemeClr val="bg1"/>
                </a:solidFill>
              </a:rPr>
              <a:t>Qui: Diagramme de contexte</a:t>
            </a:r>
          </a:p>
          <a:p>
            <a:pPr marL="514350" indent="-514350">
              <a:buFont typeface="+mj-lt"/>
              <a:buAutoNum type="arabicPeriod"/>
            </a:pPr>
            <a:r>
              <a:rPr lang="fr-FR" sz="1200" dirty="0" smtClean="0">
                <a:solidFill>
                  <a:schemeClr val="bg1"/>
                </a:solidFill>
              </a:rPr>
              <a:t>Quoi: Use cases</a:t>
            </a:r>
          </a:p>
          <a:p>
            <a:pPr marL="514350" indent="-514350">
              <a:buFont typeface="+mj-lt"/>
              <a:buAutoNum type="arabicPeriod"/>
            </a:pPr>
            <a:r>
              <a:rPr lang="fr-FR" sz="1200" dirty="0" smtClean="0">
                <a:solidFill>
                  <a:schemeClr val="bg1"/>
                </a:solidFill>
              </a:rPr>
              <a:t>Construction use case</a:t>
            </a:r>
          </a:p>
          <a:p>
            <a:pPr marL="514350" indent="-514350">
              <a:buFont typeface="+mj-lt"/>
              <a:buAutoNum type="arabicPeriod"/>
            </a:pPr>
            <a:r>
              <a:rPr lang="fr-FR" sz="1200" dirty="0" smtClean="0">
                <a:solidFill>
                  <a:schemeClr val="bg1"/>
                </a:solidFill>
              </a:rPr>
              <a:t>Compléments</a:t>
            </a:r>
            <a:endParaRPr lang="fr-FR" sz="1200" dirty="0">
              <a:solidFill>
                <a:schemeClr val="bg1"/>
              </a:solidFill>
            </a:endParaRPr>
          </a:p>
        </p:txBody>
      </p:sp>
    </p:spTree>
    <p:extLst>
      <p:ext uri="{BB962C8B-B14F-4D97-AF65-F5344CB8AC3E}">
        <p14:creationId xmlns:p14="http://schemas.microsoft.com/office/powerpoint/2010/main" val="13244140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pPr algn="r"/>
            <a:r>
              <a:rPr lang="fr-FR" dirty="0" smtClean="0"/>
              <a:t>Diagrammes</a:t>
            </a:r>
            <a:endParaRPr lang="fr-FR" dirty="0"/>
          </a:p>
        </p:txBody>
      </p:sp>
      <p:sp>
        <p:nvSpPr>
          <p:cNvPr id="3" name="Espace réservé du contenu 2"/>
          <p:cNvSpPr>
            <a:spLocks noGrp="1"/>
          </p:cNvSpPr>
          <p:nvPr>
            <p:ph type="body" idx="1"/>
          </p:nvPr>
        </p:nvSpPr>
        <p:spPr/>
        <p:txBody>
          <a:bodyPr>
            <a:normAutofit fontScale="62500" lnSpcReduction="20000"/>
          </a:bodyPr>
          <a:lstStyle/>
          <a:p>
            <a:r>
              <a:rPr lang="fr-FR" dirty="0" smtClean="0"/>
              <a:t>Une des notations UML</a:t>
            </a:r>
          </a:p>
          <a:p>
            <a:r>
              <a:rPr lang="fr-FR" dirty="0" smtClean="0"/>
              <a:t>But:</a:t>
            </a:r>
          </a:p>
          <a:p>
            <a:pPr lvl="1"/>
            <a:r>
              <a:rPr lang="fr-FR" dirty="0" smtClean="0"/>
              <a:t>Définir le système de </a:t>
            </a:r>
            <a:r>
              <a:rPr lang="fr-FR" u="sng" dirty="0" smtClean="0"/>
              <a:t>point de vue des utilisateurs </a:t>
            </a:r>
            <a:r>
              <a:rPr lang="fr-FR" dirty="0" smtClean="0"/>
              <a:t>(notation simple, compréhensible de tous)</a:t>
            </a:r>
          </a:p>
          <a:p>
            <a:pPr lvl="1"/>
            <a:r>
              <a:rPr lang="fr-FR" u="sng" dirty="0" smtClean="0"/>
              <a:t>Définition des limites </a:t>
            </a:r>
            <a:r>
              <a:rPr lang="fr-FR" dirty="0" smtClean="0"/>
              <a:t>précises du système</a:t>
            </a:r>
          </a:p>
          <a:p>
            <a:r>
              <a:rPr lang="fr-FR" dirty="0" smtClean="0"/>
              <a:t>Permet de structurer</a:t>
            </a:r>
          </a:p>
          <a:p>
            <a:pPr lvl="1"/>
            <a:r>
              <a:rPr lang="fr-FR" dirty="0" smtClean="0"/>
              <a:t>Les besoins (cahier des charges)</a:t>
            </a:r>
          </a:p>
          <a:p>
            <a:pPr lvl="1"/>
            <a:r>
              <a:rPr lang="fr-FR" dirty="0" smtClean="0"/>
              <a:t>Reste du développement</a:t>
            </a:r>
          </a:p>
          <a:p>
            <a:r>
              <a:rPr lang="fr-FR" b="1" dirty="0" smtClean="0">
                <a:solidFill>
                  <a:srgbClr val="FF0000"/>
                </a:solidFill>
              </a:rPr>
              <a:t>Les nommer en utilisant la terminologie du dico</a:t>
            </a:r>
            <a:endParaRPr lang="fr-FR" b="1" dirty="0">
              <a:solidFill>
                <a:srgbClr val="FF0000"/>
              </a:solidFill>
            </a:endParaRPr>
          </a:p>
        </p:txBody>
      </p:sp>
      <p:sp>
        <p:nvSpPr>
          <p:cNvPr id="5" name="Espace réservé du numéro de diapositive 4"/>
          <p:cNvSpPr>
            <a:spLocks noGrp="1"/>
          </p:cNvSpPr>
          <p:nvPr>
            <p:ph type="sldNum" sz="quarter" idx="12"/>
          </p:nvPr>
        </p:nvSpPr>
        <p:spPr/>
        <p:txBody>
          <a:bodyPr/>
          <a:lstStyle/>
          <a:p>
            <a:fld id="{6ED0838D-2A37-4FD0-B81A-FE99B62D3649}" type="slidenum">
              <a:rPr lang="fr-FR" smtClean="0"/>
              <a:pPr/>
              <a:t>7</a:t>
            </a:fld>
            <a:endParaRPr lang="fr-FR"/>
          </a:p>
        </p:txBody>
      </p:sp>
      <p:sp>
        <p:nvSpPr>
          <p:cNvPr id="6" name="Espace réservé du contenu 2"/>
          <p:cNvSpPr txBox="1">
            <a:spLocks/>
          </p:cNvSpPr>
          <p:nvPr/>
        </p:nvSpPr>
        <p:spPr>
          <a:xfrm>
            <a:off x="539552" y="476672"/>
            <a:ext cx="3384376" cy="1296144"/>
          </a:xfrm>
          <a:prstGeom prst="rect">
            <a:avLst/>
          </a:prstGeom>
        </p:spPr>
        <p:txBody>
          <a:bodyPr vert="horz" lIns="91440" tIns="45720" rIns="91440" bIns="45720" rtlCol="0">
            <a:normAutofit fontScale="85000" lnSpcReduction="2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685800" indent="-283464"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96012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23444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150876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18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0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225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24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pPr marL="514350" indent="-514350">
              <a:buFont typeface="+mj-lt"/>
              <a:buAutoNum type="arabicPeriod"/>
            </a:pPr>
            <a:r>
              <a:rPr lang="fr-FR" sz="1200" dirty="0" smtClean="0">
                <a:solidFill>
                  <a:schemeClr val="bg1"/>
                </a:solidFill>
              </a:rPr>
              <a:t>dico du domaine</a:t>
            </a:r>
          </a:p>
          <a:p>
            <a:pPr marL="514350" indent="-514350">
              <a:buFont typeface="+mj-lt"/>
              <a:buAutoNum type="arabicPeriod"/>
            </a:pPr>
            <a:r>
              <a:rPr lang="fr-FR" sz="1200" dirty="0" smtClean="0">
                <a:solidFill>
                  <a:schemeClr val="bg1"/>
                </a:solidFill>
              </a:rPr>
              <a:t>Qui: Diagramme de contexte</a:t>
            </a:r>
          </a:p>
          <a:p>
            <a:pPr marL="514350" indent="-514350">
              <a:buFont typeface="+mj-lt"/>
              <a:buAutoNum type="arabicPeriod"/>
            </a:pPr>
            <a:r>
              <a:rPr lang="fr-FR" sz="1600" b="1" dirty="0" smtClean="0">
                <a:solidFill>
                  <a:schemeClr val="bg1"/>
                </a:solidFill>
              </a:rPr>
              <a:t>Quoi: Use cases</a:t>
            </a:r>
          </a:p>
          <a:p>
            <a:pPr marL="514350" indent="-514350">
              <a:buFont typeface="+mj-lt"/>
              <a:buAutoNum type="arabicPeriod"/>
            </a:pPr>
            <a:r>
              <a:rPr lang="fr-FR" sz="1200" dirty="0" smtClean="0">
                <a:solidFill>
                  <a:schemeClr val="bg1"/>
                </a:solidFill>
              </a:rPr>
              <a:t>Construction use case</a:t>
            </a:r>
          </a:p>
          <a:p>
            <a:pPr marL="514350" indent="-514350">
              <a:buFont typeface="+mj-lt"/>
              <a:buAutoNum type="arabicPeriod"/>
            </a:pPr>
            <a:r>
              <a:rPr lang="fr-FR" sz="1200" dirty="0" smtClean="0">
                <a:solidFill>
                  <a:schemeClr val="bg1"/>
                </a:solidFill>
              </a:rPr>
              <a:t>Compléments</a:t>
            </a:r>
            <a:endParaRPr lang="fr-FR" sz="1200" dirty="0">
              <a:solidFill>
                <a:schemeClr val="bg1"/>
              </a:solidFill>
            </a:endParaRPr>
          </a:p>
        </p:txBody>
      </p:sp>
    </p:spTree>
  </p:cSld>
  <p:clrMapOvr>
    <a:masterClrMapping/>
  </p:clrMapOvr>
  <p:transition spd="med">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pPr algn="r"/>
            <a:r>
              <a:rPr lang="fr-FR" dirty="0" smtClean="0"/>
              <a:t>Use case: </a:t>
            </a:r>
            <a:br>
              <a:rPr lang="fr-FR" dirty="0" smtClean="0"/>
            </a:br>
            <a:r>
              <a:rPr lang="fr-FR" dirty="0" smtClean="0"/>
              <a:t>qui fait quoi?</a:t>
            </a:r>
            <a:endParaRPr lang="fr-FR" dirty="0"/>
          </a:p>
        </p:txBody>
      </p:sp>
      <p:sp>
        <p:nvSpPr>
          <p:cNvPr id="3" name="Espace réservé du contenu 2"/>
          <p:cNvSpPr>
            <a:spLocks noGrp="1"/>
          </p:cNvSpPr>
          <p:nvPr>
            <p:ph idx="1"/>
          </p:nvPr>
        </p:nvSpPr>
        <p:spPr/>
        <p:txBody>
          <a:bodyPr/>
          <a:lstStyle/>
          <a:p>
            <a:r>
              <a:rPr lang="fr-FR" smtClean="0"/>
              <a:t>Une notation très simple compréhensible par tous</a:t>
            </a:r>
            <a:endParaRPr lang="fr-FR" dirty="0"/>
          </a:p>
        </p:txBody>
      </p:sp>
      <p:sp>
        <p:nvSpPr>
          <p:cNvPr id="5" name="Espace réservé du numéro de diapositive 4"/>
          <p:cNvSpPr>
            <a:spLocks noGrp="1"/>
          </p:cNvSpPr>
          <p:nvPr>
            <p:ph type="sldNum" sz="quarter" idx="12"/>
          </p:nvPr>
        </p:nvSpPr>
        <p:spPr/>
        <p:txBody>
          <a:bodyPr/>
          <a:lstStyle/>
          <a:p>
            <a:fld id="{6ED0838D-2A37-4FD0-B81A-FE99B62D3649}" type="slidenum">
              <a:rPr lang="fr-FR" smtClean="0"/>
              <a:pPr/>
              <a:t>8</a:t>
            </a:fld>
            <a:endParaRPr lang="fr-FR"/>
          </a:p>
        </p:txBody>
      </p:sp>
      <p:pic>
        <p:nvPicPr>
          <p:cNvPr id="4" name="Picture 5"/>
          <p:cNvPicPr>
            <a:picLocks noChangeAspect="1" noChangeArrowheads="1"/>
          </p:cNvPicPr>
          <p:nvPr/>
        </p:nvPicPr>
        <p:blipFill>
          <a:blip r:embed="rId2" cstate="print"/>
          <a:srcRect/>
          <a:stretch>
            <a:fillRect/>
          </a:stretch>
        </p:blipFill>
        <p:spPr bwMode="auto">
          <a:xfrm>
            <a:off x="652509" y="2555511"/>
            <a:ext cx="7454900" cy="3746500"/>
          </a:xfrm>
          <a:prstGeom prst="rect">
            <a:avLst/>
          </a:prstGeom>
          <a:noFill/>
          <a:ln w="12700" cap="flat">
            <a:noFill/>
            <a:miter lim="800000"/>
            <a:headEnd/>
            <a:tailEnd/>
          </a:ln>
        </p:spPr>
      </p:pic>
      <p:sp>
        <p:nvSpPr>
          <p:cNvPr id="6" name="ZoneTexte 5"/>
          <p:cNvSpPr txBox="1"/>
          <p:nvPr/>
        </p:nvSpPr>
        <p:spPr>
          <a:xfrm>
            <a:off x="179512" y="2230960"/>
            <a:ext cx="2419252" cy="369332"/>
          </a:xfrm>
          <a:prstGeom prst="rect">
            <a:avLst/>
          </a:prstGeom>
          <a:noFill/>
        </p:spPr>
        <p:txBody>
          <a:bodyPr wrap="none" rtlCol="0">
            <a:spAutoFit/>
          </a:bodyPr>
          <a:lstStyle/>
          <a:p>
            <a:r>
              <a:rPr lang="fr-FR" dirty="0" smtClean="0"/>
              <a:t>Utilisateur </a:t>
            </a:r>
            <a:r>
              <a:rPr lang="fr-FR" dirty="0" smtClean="0"/>
              <a:t>à </a:t>
            </a:r>
            <a:r>
              <a:rPr lang="fr-FR" dirty="0" smtClean="0"/>
              <a:t>gauche</a:t>
            </a:r>
            <a:endParaRPr lang="fr-FR" dirty="0" smtClean="0"/>
          </a:p>
        </p:txBody>
      </p:sp>
      <p:sp>
        <p:nvSpPr>
          <p:cNvPr id="7" name="Rectangle 6"/>
          <p:cNvSpPr/>
          <p:nvPr/>
        </p:nvSpPr>
        <p:spPr>
          <a:xfrm>
            <a:off x="6292175" y="2230960"/>
            <a:ext cx="2254143" cy="369332"/>
          </a:xfrm>
          <a:prstGeom prst="rect">
            <a:avLst/>
          </a:prstGeom>
        </p:spPr>
        <p:txBody>
          <a:bodyPr wrap="none">
            <a:spAutoFit/>
          </a:bodyPr>
          <a:lstStyle/>
          <a:p>
            <a:r>
              <a:rPr lang="fr-FR" dirty="0"/>
              <a:t>Ressource à droite</a:t>
            </a:r>
          </a:p>
        </p:txBody>
      </p:sp>
      <p:sp>
        <p:nvSpPr>
          <p:cNvPr id="8" name="Rectangle 7"/>
          <p:cNvSpPr/>
          <p:nvPr/>
        </p:nvSpPr>
        <p:spPr>
          <a:xfrm>
            <a:off x="3283634" y="2230960"/>
            <a:ext cx="2068195" cy="369332"/>
          </a:xfrm>
          <a:prstGeom prst="rect">
            <a:avLst/>
          </a:prstGeom>
        </p:spPr>
        <p:txBody>
          <a:bodyPr wrap="none">
            <a:spAutoFit/>
          </a:bodyPr>
          <a:lstStyle/>
          <a:p>
            <a:r>
              <a:rPr lang="fr-FR" dirty="0"/>
              <a:t>Verbes à l’infinitif</a:t>
            </a:r>
          </a:p>
        </p:txBody>
      </p:sp>
      <p:sp>
        <p:nvSpPr>
          <p:cNvPr id="9" name="Espace réservé du contenu 2"/>
          <p:cNvSpPr txBox="1">
            <a:spLocks/>
          </p:cNvSpPr>
          <p:nvPr/>
        </p:nvSpPr>
        <p:spPr>
          <a:xfrm>
            <a:off x="539552" y="476672"/>
            <a:ext cx="3384376" cy="1296144"/>
          </a:xfrm>
          <a:prstGeom prst="rect">
            <a:avLst/>
          </a:prstGeom>
        </p:spPr>
        <p:txBody>
          <a:bodyPr vert="horz" lIns="91440" tIns="45720" rIns="91440" bIns="45720" rtlCol="0">
            <a:normAutofit fontScale="85000" lnSpcReduction="2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685800" indent="-283464"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96012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23444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150876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18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0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225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24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pPr marL="514350" indent="-514350">
              <a:buFont typeface="+mj-lt"/>
              <a:buAutoNum type="arabicPeriod"/>
            </a:pPr>
            <a:r>
              <a:rPr lang="fr-FR" sz="1200" dirty="0" smtClean="0">
                <a:solidFill>
                  <a:schemeClr val="bg1"/>
                </a:solidFill>
              </a:rPr>
              <a:t>dico du domaine</a:t>
            </a:r>
          </a:p>
          <a:p>
            <a:pPr marL="514350" indent="-514350">
              <a:buFont typeface="+mj-lt"/>
              <a:buAutoNum type="arabicPeriod"/>
            </a:pPr>
            <a:r>
              <a:rPr lang="fr-FR" sz="1200" dirty="0" smtClean="0">
                <a:solidFill>
                  <a:schemeClr val="bg1"/>
                </a:solidFill>
              </a:rPr>
              <a:t>Qui: Diagramme de contexte</a:t>
            </a:r>
          </a:p>
          <a:p>
            <a:pPr marL="514350" indent="-514350">
              <a:buFont typeface="+mj-lt"/>
              <a:buAutoNum type="arabicPeriod"/>
            </a:pPr>
            <a:r>
              <a:rPr lang="fr-FR" sz="1600" b="1" dirty="0" smtClean="0">
                <a:solidFill>
                  <a:schemeClr val="bg1"/>
                </a:solidFill>
              </a:rPr>
              <a:t>Quoi: Use cases</a:t>
            </a:r>
          </a:p>
          <a:p>
            <a:pPr marL="514350" indent="-514350">
              <a:buFont typeface="+mj-lt"/>
              <a:buAutoNum type="arabicPeriod"/>
            </a:pPr>
            <a:r>
              <a:rPr lang="fr-FR" sz="1200" dirty="0" smtClean="0">
                <a:solidFill>
                  <a:schemeClr val="bg1"/>
                </a:solidFill>
              </a:rPr>
              <a:t>Construction use case</a:t>
            </a:r>
          </a:p>
          <a:p>
            <a:pPr marL="514350" indent="-514350">
              <a:buFont typeface="+mj-lt"/>
              <a:buAutoNum type="arabicPeriod"/>
            </a:pPr>
            <a:r>
              <a:rPr lang="fr-FR" sz="1200" dirty="0" smtClean="0">
                <a:solidFill>
                  <a:schemeClr val="bg1"/>
                </a:solidFill>
              </a:rPr>
              <a:t>Compléments</a:t>
            </a:r>
            <a:endParaRPr lang="fr-FR" sz="1200" dirty="0">
              <a:solidFill>
                <a:schemeClr val="bg1"/>
              </a:solidFill>
            </a:endParaRPr>
          </a:p>
        </p:txBody>
      </p:sp>
    </p:spTree>
  </p:cSld>
  <p:clrMapOvr>
    <a:masterClrMapping/>
  </p:clrMapOvr>
  <p:transition spd="med">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pPr algn="r"/>
            <a:r>
              <a:rPr lang="fr-FR" dirty="0" smtClean="0"/>
              <a:t>Définir les limites </a:t>
            </a:r>
            <a:r>
              <a:rPr lang="fr-FR" dirty="0" smtClean="0"/>
              <a:t/>
            </a:r>
            <a:br>
              <a:rPr lang="fr-FR" dirty="0" smtClean="0"/>
            </a:br>
            <a:r>
              <a:rPr lang="fr-FR" dirty="0" smtClean="0"/>
              <a:t>du </a:t>
            </a:r>
            <a:r>
              <a:rPr lang="fr-FR" dirty="0" smtClean="0"/>
              <a:t>système</a:t>
            </a:r>
            <a:endParaRPr lang="fr-FR" dirty="0"/>
          </a:p>
        </p:txBody>
      </p:sp>
      <p:sp>
        <p:nvSpPr>
          <p:cNvPr id="5" name="Espace réservé du numéro de diapositive 4"/>
          <p:cNvSpPr>
            <a:spLocks noGrp="1"/>
          </p:cNvSpPr>
          <p:nvPr>
            <p:ph type="sldNum" sz="quarter" idx="12"/>
          </p:nvPr>
        </p:nvSpPr>
        <p:spPr/>
        <p:txBody>
          <a:bodyPr/>
          <a:lstStyle/>
          <a:p>
            <a:fld id="{6ED0838D-2A37-4FD0-B81A-FE99B62D3649}" type="slidenum">
              <a:rPr lang="fr-FR" smtClean="0"/>
              <a:pPr/>
              <a:t>9</a:t>
            </a:fld>
            <a:endParaRPr lang="fr-FR"/>
          </a:p>
        </p:txBody>
      </p:sp>
      <p:pic>
        <p:nvPicPr>
          <p:cNvPr id="4" name="Picture 6"/>
          <p:cNvPicPr>
            <a:picLocks noChangeAspect="1" noChangeArrowheads="1"/>
          </p:cNvPicPr>
          <p:nvPr/>
        </p:nvPicPr>
        <p:blipFill>
          <a:blip r:embed="rId2" cstate="print"/>
          <a:srcRect/>
          <a:stretch>
            <a:fillRect/>
          </a:stretch>
        </p:blipFill>
        <p:spPr bwMode="auto">
          <a:xfrm>
            <a:off x="2627784" y="2464105"/>
            <a:ext cx="4660900" cy="4078287"/>
          </a:xfrm>
          <a:prstGeom prst="rect">
            <a:avLst/>
          </a:prstGeom>
          <a:noFill/>
          <a:ln w="12700" cap="flat">
            <a:noFill/>
            <a:miter lim="800000"/>
            <a:headEnd/>
            <a:tailEnd/>
          </a:ln>
        </p:spPr>
      </p:pic>
      <p:cxnSp>
        <p:nvCxnSpPr>
          <p:cNvPr id="7" name="Connecteur droit avec flèche 6"/>
          <p:cNvCxnSpPr/>
          <p:nvPr/>
        </p:nvCxnSpPr>
        <p:spPr>
          <a:xfrm>
            <a:off x="1835696" y="2276872"/>
            <a:ext cx="1944216" cy="1872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ZoneTexte 7"/>
          <p:cNvSpPr txBox="1"/>
          <p:nvPr/>
        </p:nvSpPr>
        <p:spPr>
          <a:xfrm>
            <a:off x="251520" y="1908823"/>
            <a:ext cx="1584176" cy="923330"/>
          </a:xfrm>
          <a:prstGeom prst="rect">
            <a:avLst/>
          </a:prstGeom>
          <a:noFill/>
        </p:spPr>
        <p:txBody>
          <a:bodyPr wrap="square" rtlCol="0">
            <a:spAutoFit/>
          </a:bodyPr>
          <a:lstStyle/>
          <a:p>
            <a:r>
              <a:rPr lang="fr-FR" dirty="0" smtClean="0"/>
              <a:t>Ce que vous devez coder</a:t>
            </a:r>
            <a:endParaRPr lang="fr-FR" dirty="0"/>
          </a:p>
        </p:txBody>
      </p:sp>
      <p:sp>
        <p:nvSpPr>
          <p:cNvPr id="9" name="ZoneTexte 8"/>
          <p:cNvSpPr txBox="1"/>
          <p:nvPr/>
        </p:nvSpPr>
        <p:spPr>
          <a:xfrm>
            <a:off x="7452320" y="2132856"/>
            <a:ext cx="1763688" cy="923330"/>
          </a:xfrm>
          <a:prstGeom prst="rect">
            <a:avLst/>
          </a:prstGeom>
          <a:noFill/>
        </p:spPr>
        <p:txBody>
          <a:bodyPr wrap="square" rtlCol="0">
            <a:spAutoFit/>
          </a:bodyPr>
          <a:lstStyle/>
          <a:p>
            <a:r>
              <a:rPr lang="fr-FR" dirty="0" smtClean="0"/>
              <a:t>Vous ne devez pas coder</a:t>
            </a:r>
            <a:endParaRPr lang="fr-FR" dirty="0"/>
          </a:p>
        </p:txBody>
      </p:sp>
      <p:cxnSp>
        <p:nvCxnSpPr>
          <p:cNvPr id="11" name="Connecteur droit avec flèche 10"/>
          <p:cNvCxnSpPr/>
          <p:nvPr/>
        </p:nvCxnSpPr>
        <p:spPr>
          <a:xfrm flipH="1">
            <a:off x="6948264" y="2276872"/>
            <a:ext cx="432048" cy="5552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Espace réservé du contenu 2"/>
          <p:cNvSpPr txBox="1">
            <a:spLocks/>
          </p:cNvSpPr>
          <p:nvPr/>
        </p:nvSpPr>
        <p:spPr>
          <a:xfrm>
            <a:off x="539552" y="476672"/>
            <a:ext cx="3384376" cy="1296144"/>
          </a:xfrm>
          <a:prstGeom prst="rect">
            <a:avLst/>
          </a:prstGeom>
        </p:spPr>
        <p:txBody>
          <a:bodyPr vert="horz" lIns="91440" tIns="45720" rIns="91440" bIns="45720" rtlCol="0">
            <a:normAutofit fontScale="85000" lnSpcReduction="2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685800" indent="-283464"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96012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23444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150876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18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0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225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24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pPr marL="514350" indent="-514350">
              <a:buFont typeface="+mj-lt"/>
              <a:buAutoNum type="arabicPeriod"/>
            </a:pPr>
            <a:r>
              <a:rPr lang="fr-FR" sz="1200" dirty="0" smtClean="0">
                <a:solidFill>
                  <a:schemeClr val="bg1"/>
                </a:solidFill>
              </a:rPr>
              <a:t>dico du domaine</a:t>
            </a:r>
          </a:p>
          <a:p>
            <a:pPr marL="514350" indent="-514350">
              <a:buFont typeface="+mj-lt"/>
              <a:buAutoNum type="arabicPeriod"/>
            </a:pPr>
            <a:r>
              <a:rPr lang="fr-FR" sz="1200" dirty="0" smtClean="0">
                <a:solidFill>
                  <a:schemeClr val="bg1"/>
                </a:solidFill>
              </a:rPr>
              <a:t>Qui: Diagramme de contexte</a:t>
            </a:r>
          </a:p>
          <a:p>
            <a:pPr marL="514350" indent="-514350">
              <a:buFont typeface="+mj-lt"/>
              <a:buAutoNum type="arabicPeriod"/>
            </a:pPr>
            <a:r>
              <a:rPr lang="fr-FR" sz="1600" b="1" dirty="0" smtClean="0">
                <a:solidFill>
                  <a:schemeClr val="bg1"/>
                </a:solidFill>
              </a:rPr>
              <a:t>Quoi: Use cases</a:t>
            </a:r>
          </a:p>
          <a:p>
            <a:pPr marL="514350" indent="-514350">
              <a:buFont typeface="+mj-lt"/>
              <a:buAutoNum type="arabicPeriod"/>
            </a:pPr>
            <a:r>
              <a:rPr lang="fr-FR" sz="1200" dirty="0" smtClean="0">
                <a:solidFill>
                  <a:schemeClr val="bg1"/>
                </a:solidFill>
              </a:rPr>
              <a:t>Construction use case</a:t>
            </a:r>
          </a:p>
          <a:p>
            <a:pPr marL="514350" indent="-514350">
              <a:buFont typeface="+mj-lt"/>
              <a:buAutoNum type="arabicPeriod"/>
            </a:pPr>
            <a:r>
              <a:rPr lang="fr-FR" sz="1200" dirty="0" smtClean="0">
                <a:solidFill>
                  <a:schemeClr val="bg1"/>
                </a:solidFill>
              </a:rPr>
              <a:t>Compléments</a:t>
            </a:r>
            <a:endParaRPr lang="fr-FR" sz="1200" dirty="0">
              <a:solidFill>
                <a:schemeClr val="bg1"/>
              </a:solidFill>
            </a:endParaRPr>
          </a:p>
        </p:txBody>
      </p:sp>
    </p:spTree>
  </p:cSld>
  <p:clrMapOvr>
    <a:masterClrMapping/>
  </p:clrMapOvr>
  <p:transition spd="med">
    <p:fade/>
  </p:transition>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irection Ion">
  <a:themeElements>
    <a:clrScheme name="Direction Ion">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Direction 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irection 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Ion Boardroom</Template>
  <TotalTime>638</TotalTime>
  <Words>2202</Words>
  <Application>Microsoft Office PowerPoint</Application>
  <PresentationFormat>Affichage à l'écran (4:3)</PresentationFormat>
  <Paragraphs>400</Paragraphs>
  <Slides>50</Slides>
  <Notes>4</Notes>
  <HiddenSlides>6</HiddenSlides>
  <MMClips>0</MMClips>
  <ScaleCrop>false</ScaleCrop>
  <HeadingPairs>
    <vt:vector size="6" baseType="variant">
      <vt:variant>
        <vt:lpstr>Polices utilisées</vt:lpstr>
      </vt:variant>
      <vt:variant>
        <vt:i4>13</vt:i4>
      </vt:variant>
      <vt:variant>
        <vt:lpstr>Thème</vt:lpstr>
      </vt:variant>
      <vt:variant>
        <vt:i4>1</vt:i4>
      </vt:variant>
      <vt:variant>
        <vt:lpstr>Titres des diapositives</vt:lpstr>
      </vt:variant>
      <vt:variant>
        <vt:i4>50</vt:i4>
      </vt:variant>
    </vt:vector>
  </HeadingPairs>
  <TitlesOfParts>
    <vt:vector size="64" baseType="lpstr">
      <vt:lpstr>Arial</vt:lpstr>
      <vt:lpstr>Book Antiqua</vt:lpstr>
      <vt:lpstr>Calibri</vt:lpstr>
      <vt:lpstr>Century Gothic</vt:lpstr>
      <vt:lpstr>Cochin</vt:lpstr>
      <vt:lpstr>Courier New</vt:lpstr>
      <vt:lpstr>Helvetica</vt:lpstr>
      <vt:lpstr>Lucida Grande</vt:lpstr>
      <vt:lpstr>Times</vt:lpstr>
      <vt:lpstr>Times New Roman</vt:lpstr>
      <vt:lpstr>Wingdings 3</vt:lpstr>
      <vt:lpstr>Zapf Dingbats</vt:lpstr>
      <vt:lpstr>ヒラギノ角ゴ ProN W3</vt:lpstr>
      <vt:lpstr>Direction Ion</vt:lpstr>
      <vt:lpstr>Diagramme de contexte et Use case</vt:lpstr>
      <vt:lpstr>PLAN</vt:lpstr>
      <vt:lpstr>Intérêt</vt:lpstr>
      <vt:lpstr>Capturer un  Vocabulaire commun</vt:lpstr>
      <vt:lpstr>Est-ce du vocabulaire adapté??</vt:lpstr>
      <vt:lpstr>Qui? Diagramme de contexte</vt:lpstr>
      <vt:lpstr>Diagrammes</vt:lpstr>
      <vt:lpstr>Use case:  qui fait quoi?</vt:lpstr>
      <vt:lpstr>Définir les limites  du système</vt:lpstr>
      <vt:lpstr>Avantages des UC</vt:lpstr>
      <vt:lpstr>Des use-cases,  pour qui?</vt:lpstr>
      <vt:lpstr>Système</vt:lpstr>
      <vt:lpstr>Présentation PowerPoint</vt:lpstr>
      <vt:lpstr>a) Les acteurs Diagramme contexte</vt:lpstr>
      <vt:lpstr>Décrire les acteurs</vt:lpstr>
      <vt:lpstr>A faire</vt:lpstr>
      <vt:lpstr>Présentation PowerPoint</vt:lpstr>
      <vt:lpstr>Présentation PowerPoint</vt:lpstr>
      <vt:lpstr>Le GAB, guichet automatique de banque</vt:lpstr>
      <vt:lpstr>Diagrammes de contexte</vt:lpstr>
      <vt:lpstr>Diagramme de  contexte statique</vt:lpstr>
      <vt:lpstr>Présentation PowerPoint</vt:lpstr>
      <vt:lpstr>Présentation PowerPoint</vt:lpstr>
      <vt:lpstr>b) Trouver les UC Diagramme Use Case</vt:lpstr>
      <vt:lpstr>b)Trouver les UC</vt:lpstr>
      <vt:lpstr>b) Trouver les UC</vt:lpstr>
      <vt:lpstr>Présentation PowerPoint</vt:lpstr>
      <vt:lpstr>Présentation PowerPoint</vt:lpstr>
      <vt:lpstr>Modèle</vt:lpstr>
      <vt:lpstr>Présentation PowerPoint</vt:lpstr>
      <vt:lpstr>c) Décrire un UC</vt:lpstr>
      <vt:lpstr>d) Détailler un UC</vt:lpstr>
      <vt:lpstr>Compléments des use case</vt:lpstr>
      <vt:lpstr>-</vt:lpstr>
      <vt:lpstr>Relations entre UC</vt:lpstr>
      <vt:lpstr>Packages</vt:lpstr>
      <vt:lpstr>Quelques remarques</vt:lpstr>
      <vt:lpstr>Un exemple</vt:lpstr>
      <vt:lpstr>Présentation PowerPoint</vt:lpstr>
      <vt:lpstr>A faire </vt:lpstr>
      <vt:lpstr>GLOSSAIRE</vt:lpstr>
      <vt:lpstr>A faire </vt:lpstr>
      <vt:lpstr>Diagramme de Use Case</vt:lpstr>
      <vt:lpstr>A faire </vt:lpstr>
      <vt:lpstr>Présentation PowerPoint</vt:lpstr>
      <vt:lpstr>Les flots</vt:lpstr>
      <vt:lpstr>Présentation PowerPoint</vt:lpstr>
      <vt:lpstr>Retour sur les TP</vt:lpstr>
      <vt:lpstr>Quelle règle n’est pas respectée?</vt:lpstr>
      <vt:lpstr>Présentation PowerPoint</vt:lpstr>
    </vt:vector>
  </TitlesOfParts>
  <Company>Hewlett-Packard Company</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COURS 2</dc:title>
  <dc:creator>slopez</dc:creator>
  <cp:lastModifiedBy>slopez</cp:lastModifiedBy>
  <cp:revision>35</cp:revision>
  <dcterms:created xsi:type="dcterms:W3CDTF">2015-01-20T19:32:32Z</dcterms:created>
  <dcterms:modified xsi:type="dcterms:W3CDTF">2016-02-15T20:21:46Z</dcterms:modified>
</cp:coreProperties>
</file>